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1" r:id="rId3"/>
    <p:sldId id="313" r:id="rId4"/>
    <p:sldId id="314" r:id="rId5"/>
    <p:sldId id="315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02" r:id="rId14"/>
    <p:sldId id="288" r:id="rId15"/>
    <p:sldId id="289" r:id="rId16"/>
    <p:sldId id="310" r:id="rId17"/>
    <p:sldId id="311" r:id="rId18"/>
    <p:sldId id="268" r:id="rId19"/>
    <p:sldId id="271" r:id="rId20"/>
    <p:sldId id="274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FF27"/>
    <a:srgbClr val="EB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8515" autoAdjust="0"/>
  </p:normalViewPr>
  <p:slideViewPr>
    <p:cSldViewPr snapToGrid="0">
      <p:cViewPr varScale="1">
        <p:scale>
          <a:sx n="89" d="100"/>
          <a:sy n="89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Luciano:Documents:Documenti:INFN:Belle-II:Sensors:Wedge_Sensors:Wedge_Sensor_Test:Figure:3066-19_P510_DCR_IV_F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Luciano:Documents:Documenti:INFN:Belle-II:Sensors:Wedge_Sensors:Wedge_Sensor_Test:BL3066-19:BL3066-19_P510_C-f_AC-DC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Luciano:Documents:Documenti:INFN:Belle-II:Sensors:Wedge_Sensors:Vienna_Sensor_Test_and_Analysis:3084-20_Vienna-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Luciano:Documents:Documenti:INFN:Belle-II:Sensors:Wedge_Sensors:Vienna_Sensor_Test_and_Analysis:3084-20_Vienna-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Luciano:Documents:Documenti:INFN:Belle-II:Sensors:Wedge_Sensors:Vienna_Sensor_Test_and_Analysis:3066-10_Vienna-Test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i="0"/>
              <a:t>BL3066-19</a:t>
            </a:r>
            <a:r>
              <a:rPr lang="en-US" i="0" baseline="0"/>
              <a:t>   P510  DCR  </a:t>
            </a:r>
            <a:r>
              <a:rPr lang="en-US" i="0"/>
              <a:t>Forward</a:t>
            </a:r>
            <a:r>
              <a:rPr lang="en-US" i="1"/>
              <a:t> I-</a:t>
            </a:r>
            <a:r>
              <a:rPr lang="en-US" i="1" baseline="0"/>
              <a:t>V</a:t>
            </a:r>
            <a:endParaRPr lang="en-US" i="1"/>
          </a:p>
        </c:rich>
      </c:tx>
      <c:layout>
        <c:manualLayout>
          <c:xMode val="edge"/>
          <c:yMode val="edge"/>
          <c:x val="0.32341285464317"/>
          <c:y val="0.01302931596091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857212058034"/>
          <c:y val="0.0879480226168417"/>
          <c:w val="0.69246062992126"/>
          <c:h val="0.765473530183623"/>
        </c:manualLayout>
      </c:layout>
      <c:scatterChart>
        <c:scatterStyle val="lineMarker"/>
        <c:varyColors val="0"/>
        <c:ser>
          <c:idx val="0"/>
          <c:order val="0"/>
          <c:tx>
            <c:v>1st measurement</c:v>
          </c:tx>
          <c:spPr>
            <a:ln w="25400">
              <a:solidFill>
                <a:srgbClr val="FFA759"/>
              </a:solidFill>
              <a:prstDash val="solid"/>
            </a:ln>
          </c:spPr>
          <c:marker>
            <c:symbol val="none"/>
          </c:marker>
          <c:xVal>
            <c:numRef>
              <c:f>'I-V'!$A$7:$A$145</c:f>
              <c:numCache>
                <c:formatCode>0.000</c:formatCode>
                <c:ptCount val="139"/>
                <c:pt idx="0">
                  <c:v>0.0</c:v>
                </c:pt>
                <c:pt idx="1">
                  <c:v>0.025</c:v>
                </c:pt>
                <c:pt idx="2">
                  <c:v>0.05</c:v>
                </c:pt>
                <c:pt idx="3">
                  <c:v>0.075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0.175</c:v>
                </c:pt>
                <c:pt idx="8">
                  <c:v>0.2</c:v>
                </c:pt>
                <c:pt idx="9">
                  <c:v>0.225</c:v>
                </c:pt>
                <c:pt idx="10">
                  <c:v>0.25</c:v>
                </c:pt>
                <c:pt idx="11">
                  <c:v>0.275</c:v>
                </c:pt>
                <c:pt idx="12">
                  <c:v>0.3</c:v>
                </c:pt>
                <c:pt idx="13">
                  <c:v>0.325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0.425</c:v>
                </c:pt>
                <c:pt idx="18">
                  <c:v>0.45</c:v>
                </c:pt>
                <c:pt idx="19">
                  <c:v>0.475</c:v>
                </c:pt>
                <c:pt idx="20">
                  <c:v>0.5</c:v>
                </c:pt>
                <c:pt idx="21">
                  <c:v>0.525</c:v>
                </c:pt>
                <c:pt idx="22">
                  <c:v>0.55</c:v>
                </c:pt>
                <c:pt idx="23">
                  <c:v>0.575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</c:v>
                </c:pt>
                <c:pt idx="28">
                  <c:v>0.7</c:v>
                </c:pt>
                <c:pt idx="29">
                  <c:v>0.725</c:v>
                </c:pt>
                <c:pt idx="30">
                  <c:v>0.75</c:v>
                </c:pt>
                <c:pt idx="31">
                  <c:v>0.775</c:v>
                </c:pt>
                <c:pt idx="32">
                  <c:v>0.8</c:v>
                </c:pt>
                <c:pt idx="33">
                  <c:v>0.825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</c:v>
                </c:pt>
                <c:pt idx="38">
                  <c:v>0.95</c:v>
                </c:pt>
                <c:pt idx="39">
                  <c:v>0.975</c:v>
                </c:pt>
                <c:pt idx="40">
                  <c:v>1.0</c:v>
                </c:pt>
                <c:pt idx="41">
                  <c:v>1.025</c:v>
                </c:pt>
                <c:pt idx="42">
                  <c:v>1.05</c:v>
                </c:pt>
                <c:pt idx="43">
                  <c:v>1.075</c:v>
                </c:pt>
                <c:pt idx="44">
                  <c:v>1.1</c:v>
                </c:pt>
                <c:pt idx="45">
                  <c:v>1.125</c:v>
                </c:pt>
                <c:pt idx="46">
                  <c:v>1.15</c:v>
                </c:pt>
                <c:pt idx="47">
                  <c:v>1.175</c:v>
                </c:pt>
                <c:pt idx="48">
                  <c:v>1.2</c:v>
                </c:pt>
                <c:pt idx="49">
                  <c:v>1.225</c:v>
                </c:pt>
                <c:pt idx="50">
                  <c:v>1.25</c:v>
                </c:pt>
                <c:pt idx="51">
                  <c:v>1.275</c:v>
                </c:pt>
                <c:pt idx="52">
                  <c:v>1.3</c:v>
                </c:pt>
                <c:pt idx="53">
                  <c:v>1.325</c:v>
                </c:pt>
                <c:pt idx="54">
                  <c:v>1.35</c:v>
                </c:pt>
                <c:pt idx="55">
                  <c:v>1.375</c:v>
                </c:pt>
                <c:pt idx="56">
                  <c:v>1.4</c:v>
                </c:pt>
                <c:pt idx="57">
                  <c:v>1.425</c:v>
                </c:pt>
                <c:pt idx="58">
                  <c:v>1.45</c:v>
                </c:pt>
                <c:pt idx="59">
                  <c:v>1.475</c:v>
                </c:pt>
                <c:pt idx="60">
                  <c:v>1.5</c:v>
                </c:pt>
                <c:pt idx="61">
                  <c:v>1.525</c:v>
                </c:pt>
                <c:pt idx="62">
                  <c:v>1.55</c:v>
                </c:pt>
                <c:pt idx="63">
                  <c:v>1.575</c:v>
                </c:pt>
                <c:pt idx="64">
                  <c:v>1.6</c:v>
                </c:pt>
                <c:pt idx="65">
                  <c:v>1.625</c:v>
                </c:pt>
                <c:pt idx="66">
                  <c:v>1.65</c:v>
                </c:pt>
                <c:pt idx="67">
                  <c:v>1.675</c:v>
                </c:pt>
                <c:pt idx="68">
                  <c:v>1.7</c:v>
                </c:pt>
                <c:pt idx="69">
                  <c:v>1.725</c:v>
                </c:pt>
                <c:pt idx="70">
                  <c:v>1.75</c:v>
                </c:pt>
                <c:pt idx="71">
                  <c:v>1.775</c:v>
                </c:pt>
                <c:pt idx="72">
                  <c:v>1.8</c:v>
                </c:pt>
                <c:pt idx="73">
                  <c:v>1.825</c:v>
                </c:pt>
                <c:pt idx="74">
                  <c:v>1.85</c:v>
                </c:pt>
                <c:pt idx="75">
                  <c:v>1.875</c:v>
                </c:pt>
                <c:pt idx="76">
                  <c:v>1.9</c:v>
                </c:pt>
                <c:pt idx="77">
                  <c:v>1.925</c:v>
                </c:pt>
                <c:pt idx="78">
                  <c:v>1.95</c:v>
                </c:pt>
                <c:pt idx="79">
                  <c:v>1.975</c:v>
                </c:pt>
                <c:pt idx="80">
                  <c:v>2.0</c:v>
                </c:pt>
                <c:pt idx="81">
                  <c:v>2.025</c:v>
                </c:pt>
                <c:pt idx="82">
                  <c:v>2.05</c:v>
                </c:pt>
                <c:pt idx="83">
                  <c:v>2.075</c:v>
                </c:pt>
                <c:pt idx="84">
                  <c:v>2.1</c:v>
                </c:pt>
                <c:pt idx="85">
                  <c:v>2.125</c:v>
                </c:pt>
                <c:pt idx="86">
                  <c:v>2.15</c:v>
                </c:pt>
                <c:pt idx="87">
                  <c:v>2.175</c:v>
                </c:pt>
                <c:pt idx="88">
                  <c:v>2.2</c:v>
                </c:pt>
                <c:pt idx="89">
                  <c:v>2.225</c:v>
                </c:pt>
                <c:pt idx="90">
                  <c:v>2.25</c:v>
                </c:pt>
                <c:pt idx="91">
                  <c:v>2.275</c:v>
                </c:pt>
                <c:pt idx="92">
                  <c:v>2.3</c:v>
                </c:pt>
                <c:pt idx="93">
                  <c:v>2.325</c:v>
                </c:pt>
                <c:pt idx="94">
                  <c:v>2.35</c:v>
                </c:pt>
                <c:pt idx="95">
                  <c:v>2.375</c:v>
                </c:pt>
                <c:pt idx="96">
                  <c:v>2.4</c:v>
                </c:pt>
                <c:pt idx="97">
                  <c:v>2.425</c:v>
                </c:pt>
                <c:pt idx="98">
                  <c:v>2.45</c:v>
                </c:pt>
                <c:pt idx="99">
                  <c:v>2.475</c:v>
                </c:pt>
                <c:pt idx="100">
                  <c:v>2.5</c:v>
                </c:pt>
                <c:pt idx="101">
                  <c:v>2.525</c:v>
                </c:pt>
                <c:pt idx="102">
                  <c:v>2.55</c:v>
                </c:pt>
                <c:pt idx="103">
                  <c:v>2.575</c:v>
                </c:pt>
                <c:pt idx="104">
                  <c:v>2.6</c:v>
                </c:pt>
                <c:pt idx="105">
                  <c:v>2.625</c:v>
                </c:pt>
                <c:pt idx="106">
                  <c:v>2.65</c:v>
                </c:pt>
                <c:pt idx="107">
                  <c:v>2.675</c:v>
                </c:pt>
                <c:pt idx="108">
                  <c:v>2.7</c:v>
                </c:pt>
                <c:pt idx="109">
                  <c:v>2.725</c:v>
                </c:pt>
                <c:pt idx="110">
                  <c:v>2.75</c:v>
                </c:pt>
                <c:pt idx="111">
                  <c:v>2.775</c:v>
                </c:pt>
                <c:pt idx="112">
                  <c:v>2.8</c:v>
                </c:pt>
                <c:pt idx="113">
                  <c:v>2.825</c:v>
                </c:pt>
                <c:pt idx="114">
                  <c:v>2.85</c:v>
                </c:pt>
                <c:pt idx="115">
                  <c:v>2.875</c:v>
                </c:pt>
                <c:pt idx="116">
                  <c:v>2.9</c:v>
                </c:pt>
                <c:pt idx="117">
                  <c:v>2.925</c:v>
                </c:pt>
                <c:pt idx="118">
                  <c:v>2.95</c:v>
                </c:pt>
                <c:pt idx="119">
                  <c:v>2.975</c:v>
                </c:pt>
                <c:pt idx="120">
                  <c:v>3.0</c:v>
                </c:pt>
                <c:pt idx="121">
                  <c:v>3.025</c:v>
                </c:pt>
                <c:pt idx="122">
                  <c:v>3.05</c:v>
                </c:pt>
                <c:pt idx="123">
                  <c:v>3.075</c:v>
                </c:pt>
                <c:pt idx="124">
                  <c:v>3.1</c:v>
                </c:pt>
                <c:pt idx="125">
                  <c:v>3.125</c:v>
                </c:pt>
                <c:pt idx="126">
                  <c:v>3.15</c:v>
                </c:pt>
                <c:pt idx="127">
                  <c:v>3.175</c:v>
                </c:pt>
                <c:pt idx="128">
                  <c:v>3.2</c:v>
                </c:pt>
                <c:pt idx="129">
                  <c:v>3.225</c:v>
                </c:pt>
                <c:pt idx="130">
                  <c:v>3.25</c:v>
                </c:pt>
                <c:pt idx="131">
                  <c:v>3.275</c:v>
                </c:pt>
                <c:pt idx="132">
                  <c:v>3.3</c:v>
                </c:pt>
                <c:pt idx="133">
                  <c:v>3.325</c:v>
                </c:pt>
                <c:pt idx="134">
                  <c:v>3.35</c:v>
                </c:pt>
                <c:pt idx="135">
                  <c:v>3.375</c:v>
                </c:pt>
                <c:pt idx="136">
                  <c:v>3.4</c:v>
                </c:pt>
                <c:pt idx="137">
                  <c:v>3.425</c:v>
                </c:pt>
                <c:pt idx="138">
                  <c:v>3.45</c:v>
                </c:pt>
              </c:numCache>
            </c:numRef>
          </c:xVal>
          <c:yVal>
            <c:numRef>
              <c:f>'I-V'!$B$7:$B$145</c:f>
              <c:numCache>
                <c:formatCode>0.00E+00</c:formatCode>
                <c:ptCount val="139"/>
                <c:pt idx="0">
                  <c:v>-1.21843E-9</c:v>
                </c:pt>
                <c:pt idx="1">
                  <c:v>4.39921E-9</c:v>
                </c:pt>
                <c:pt idx="2">
                  <c:v>9.62715E-9</c:v>
                </c:pt>
                <c:pt idx="3">
                  <c:v>1.46812E-8</c:v>
                </c:pt>
                <c:pt idx="4">
                  <c:v>2.03001E-8</c:v>
                </c:pt>
                <c:pt idx="5">
                  <c:v>2.60879E-8</c:v>
                </c:pt>
                <c:pt idx="6">
                  <c:v>3.21114E-8</c:v>
                </c:pt>
                <c:pt idx="7">
                  <c:v>3.89598E-8</c:v>
                </c:pt>
                <c:pt idx="8">
                  <c:v>4.61766E-8</c:v>
                </c:pt>
                <c:pt idx="9">
                  <c:v>5.41207E-8</c:v>
                </c:pt>
                <c:pt idx="10">
                  <c:v>6.35431E-8</c:v>
                </c:pt>
                <c:pt idx="11">
                  <c:v>7.36784E-8</c:v>
                </c:pt>
                <c:pt idx="12">
                  <c:v>8.42587E-8</c:v>
                </c:pt>
                <c:pt idx="13">
                  <c:v>9.73931E-8</c:v>
                </c:pt>
                <c:pt idx="14">
                  <c:v>1.1186E-7</c:v>
                </c:pt>
                <c:pt idx="15">
                  <c:v>1.27714E-7</c:v>
                </c:pt>
                <c:pt idx="16">
                  <c:v>1.46684E-7</c:v>
                </c:pt>
                <c:pt idx="17">
                  <c:v>1.6591E-7</c:v>
                </c:pt>
                <c:pt idx="18">
                  <c:v>1.88874E-7</c:v>
                </c:pt>
                <c:pt idx="19">
                  <c:v>2.15899E-7</c:v>
                </c:pt>
                <c:pt idx="20">
                  <c:v>2.44524E-7</c:v>
                </c:pt>
                <c:pt idx="21">
                  <c:v>2.76384E-7</c:v>
                </c:pt>
                <c:pt idx="22">
                  <c:v>3.15375E-7</c:v>
                </c:pt>
                <c:pt idx="23">
                  <c:v>3.55525E-7</c:v>
                </c:pt>
                <c:pt idx="24">
                  <c:v>4.03576E-7</c:v>
                </c:pt>
                <c:pt idx="25">
                  <c:v>4.57092E-7</c:v>
                </c:pt>
                <c:pt idx="26">
                  <c:v>5.12366E-7</c:v>
                </c:pt>
                <c:pt idx="27">
                  <c:v>5.79241E-7</c:v>
                </c:pt>
                <c:pt idx="28">
                  <c:v>6.54876E-7</c:v>
                </c:pt>
                <c:pt idx="29">
                  <c:v>7.35474E-7</c:v>
                </c:pt>
                <c:pt idx="30">
                  <c:v>8.25701E-7</c:v>
                </c:pt>
                <c:pt idx="31">
                  <c:v>9.30021E-7</c:v>
                </c:pt>
                <c:pt idx="32">
                  <c:v>1.03944E-6</c:v>
                </c:pt>
                <c:pt idx="33">
                  <c:v>1.16508E-6</c:v>
                </c:pt>
                <c:pt idx="34">
                  <c:v>1.3074E-6</c:v>
                </c:pt>
                <c:pt idx="35">
                  <c:v>1.4521E-6</c:v>
                </c:pt>
                <c:pt idx="36">
                  <c:v>1.62344E-6</c:v>
                </c:pt>
                <c:pt idx="37">
                  <c:v>1.812E-6</c:v>
                </c:pt>
                <c:pt idx="38">
                  <c:v>2.00925E-6</c:v>
                </c:pt>
                <c:pt idx="39">
                  <c:v>2.22614E-6</c:v>
                </c:pt>
                <c:pt idx="40">
                  <c:v>2.47625E-6</c:v>
                </c:pt>
                <c:pt idx="41">
                  <c:v>2.73636E-6</c:v>
                </c:pt>
                <c:pt idx="42">
                  <c:v>3.03359E-6</c:v>
                </c:pt>
                <c:pt idx="43">
                  <c:v>3.3573E-6</c:v>
                </c:pt>
                <c:pt idx="44">
                  <c:v>3.68074E-6</c:v>
                </c:pt>
                <c:pt idx="45">
                  <c:v>4.05867E-6</c:v>
                </c:pt>
                <c:pt idx="46">
                  <c:v>4.47824E-6</c:v>
                </c:pt>
                <c:pt idx="47">
                  <c:v>4.90808E-6</c:v>
                </c:pt>
                <c:pt idx="48">
                  <c:v>5.38276E-6</c:v>
                </c:pt>
                <c:pt idx="49">
                  <c:v>5.89096E-6</c:v>
                </c:pt>
                <c:pt idx="50">
                  <c:v>6.44369E-6</c:v>
                </c:pt>
                <c:pt idx="51">
                  <c:v>7.05104E-6</c:v>
                </c:pt>
                <c:pt idx="52">
                  <c:v>7.69E-6</c:v>
                </c:pt>
                <c:pt idx="53">
                  <c:v>8.40003E-6</c:v>
                </c:pt>
                <c:pt idx="54">
                  <c:v>9.17083E-6</c:v>
                </c:pt>
                <c:pt idx="55">
                  <c:v>9.99361E-6</c:v>
                </c:pt>
                <c:pt idx="56">
                  <c:v>1.085589E-5</c:v>
                </c:pt>
                <c:pt idx="57">
                  <c:v>1.17767E-5</c:v>
                </c:pt>
                <c:pt idx="58">
                  <c:v>1.28012E-5</c:v>
                </c:pt>
                <c:pt idx="59">
                  <c:v>1.38481E-5</c:v>
                </c:pt>
                <c:pt idx="60">
                  <c:v>1.50222E-5</c:v>
                </c:pt>
                <c:pt idx="61">
                  <c:v>1.61987E-5</c:v>
                </c:pt>
                <c:pt idx="62">
                  <c:v>1.75098E-5</c:v>
                </c:pt>
                <c:pt idx="63">
                  <c:v>1.89177E-5</c:v>
                </c:pt>
                <c:pt idx="64">
                  <c:v>2.03867E-5</c:v>
                </c:pt>
                <c:pt idx="65">
                  <c:v>2.20049E-5</c:v>
                </c:pt>
                <c:pt idx="66">
                  <c:v>2.36448E-5</c:v>
                </c:pt>
                <c:pt idx="67">
                  <c:v>2.5409E-5</c:v>
                </c:pt>
                <c:pt idx="68">
                  <c:v>2.72724E-5</c:v>
                </c:pt>
                <c:pt idx="69">
                  <c:v>2.92874E-5</c:v>
                </c:pt>
                <c:pt idx="70">
                  <c:v>3.13437E-5</c:v>
                </c:pt>
                <c:pt idx="71">
                  <c:v>3.36195E-5</c:v>
                </c:pt>
                <c:pt idx="72">
                  <c:v>3.60077E-5</c:v>
                </c:pt>
                <c:pt idx="73">
                  <c:v>3.84649E-5</c:v>
                </c:pt>
                <c:pt idx="74">
                  <c:v>4.12382E-5</c:v>
                </c:pt>
                <c:pt idx="75">
                  <c:v>4.40166E-5</c:v>
                </c:pt>
                <c:pt idx="76">
                  <c:v>4.69131E-5</c:v>
                </c:pt>
                <c:pt idx="77">
                  <c:v>5.00978E-5</c:v>
                </c:pt>
                <c:pt idx="78">
                  <c:v>5.33941E-5</c:v>
                </c:pt>
                <c:pt idx="79">
                  <c:v>5.66855E-5</c:v>
                </c:pt>
                <c:pt idx="80">
                  <c:v>6.04916E-5</c:v>
                </c:pt>
                <c:pt idx="81">
                  <c:v>6.44666E-5</c:v>
                </c:pt>
                <c:pt idx="82">
                  <c:v>6.85931E-5</c:v>
                </c:pt>
                <c:pt idx="83">
                  <c:v>7.30301E-5</c:v>
                </c:pt>
                <c:pt idx="84">
                  <c:v>7.72486E-5</c:v>
                </c:pt>
                <c:pt idx="85">
                  <c:v>8.21239E-5</c:v>
                </c:pt>
                <c:pt idx="86">
                  <c:v>8.65463E-5</c:v>
                </c:pt>
                <c:pt idx="87">
                  <c:v>9.19474E-5</c:v>
                </c:pt>
                <c:pt idx="88">
                  <c:v>9.74994E-5</c:v>
                </c:pt>
                <c:pt idx="89">
                  <c:v>0.0001032078</c:v>
                </c:pt>
                <c:pt idx="90">
                  <c:v>0.0001095835</c:v>
                </c:pt>
                <c:pt idx="91">
                  <c:v>0.000116163</c:v>
                </c:pt>
                <c:pt idx="92">
                  <c:v>0.000122797</c:v>
                </c:pt>
                <c:pt idx="93">
                  <c:v>0.000130238</c:v>
                </c:pt>
                <c:pt idx="94">
                  <c:v>0.000138447</c:v>
                </c:pt>
                <c:pt idx="95">
                  <c:v>0.000146611</c:v>
                </c:pt>
                <c:pt idx="96">
                  <c:v>0.00015533</c:v>
                </c:pt>
                <c:pt idx="97">
                  <c:v>0.000164203</c:v>
                </c:pt>
                <c:pt idx="98">
                  <c:v>0.000174774</c:v>
                </c:pt>
                <c:pt idx="99">
                  <c:v>0.000185565</c:v>
                </c:pt>
                <c:pt idx="100">
                  <c:v>0.000197797</c:v>
                </c:pt>
                <c:pt idx="101">
                  <c:v>0.00021026</c:v>
                </c:pt>
                <c:pt idx="102">
                  <c:v>0.000223801</c:v>
                </c:pt>
                <c:pt idx="103">
                  <c:v>0.000239122</c:v>
                </c:pt>
                <c:pt idx="104">
                  <c:v>0.000255808</c:v>
                </c:pt>
                <c:pt idx="105">
                  <c:v>0.000274637</c:v>
                </c:pt>
                <c:pt idx="106">
                  <c:v>0.000293949</c:v>
                </c:pt>
                <c:pt idx="107">
                  <c:v>0.000316429</c:v>
                </c:pt>
                <c:pt idx="108">
                  <c:v>0.000342195</c:v>
                </c:pt>
                <c:pt idx="109">
                  <c:v>0.000370858</c:v>
                </c:pt>
                <c:pt idx="110">
                  <c:v>0.000401307</c:v>
                </c:pt>
                <c:pt idx="111">
                  <c:v>0.00043611</c:v>
                </c:pt>
                <c:pt idx="112">
                  <c:v>0.000476732</c:v>
                </c:pt>
                <c:pt idx="113">
                  <c:v>0.000518368</c:v>
                </c:pt>
                <c:pt idx="114">
                  <c:v>0.000569165</c:v>
                </c:pt>
                <c:pt idx="115">
                  <c:v>0.000625476</c:v>
                </c:pt>
                <c:pt idx="116">
                  <c:v>0.000685713</c:v>
                </c:pt>
                <c:pt idx="117">
                  <c:v>0.000757032</c:v>
                </c:pt>
                <c:pt idx="118">
                  <c:v>0.000835133</c:v>
                </c:pt>
                <c:pt idx="119">
                  <c:v>0.00092318</c:v>
                </c:pt>
                <c:pt idx="120">
                  <c:v>0.001025004</c:v>
                </c:pt>
                <c:pt idx="121">
                  <c:v>0.001136907</c:v>
                </c:pt>
                <c:pt idx="122">
                  <c:v>0.00126731</c:v>
                </c:pt>
                <c:pt idx="123">
                  <c:v>0.00141517</c:v>
                </c:pt>
                <c:pt idx="124">
                  <c:v>0.00157958</c:v>
                </c:pt>
                <c:pt idx="125">
                  <c:v>0.00176009</c:v>
                </c:pt>
                <c:pt idx="126">
                  <c:v>0.00197163</c:v>
                </c:pt>
                <c:pt idx="127">
                  <c:v>0.00222557</c:v>
                </c:pt>
                <c:pt idx="128">
                  <c:v>0.0025064</c:v>
                </c:pt>
                <c:pt idx="129">
                  <c:v>0.00284755</c:v>
                </c:pt>
                <c:pt idx="130">
                  <c:v>0.00323703</c:v>
                </c:pt>
                <c:pt idx="131">
                  <c:v>0.00370224</c:v>
                </c:pt>
                <c:pt idx="132">
                  <c:v>0.00424915</c:v>
                </c:pt>
                <c:pt idx="133">
                  <c:v>0.00495428</c:v>
                </c:pt>
                <c:pt idx="134">
                  <c:v>0.00579781</c:v>
                </c:pt>
                <c:pt idx="135">
                  <c:v>0.00689545</c:v>
                </c:pt>
                <c:pt idx="136">
                  <c:v>0.00823453</c:v>
                </c:pt>
                <c:pt idx="137">
                  <c:v>0.00993874</c:v>
                </c:pt>
                <c:pt idx="138">
                  <c:v>0.00999966</c:v>
                </c:pt>
              </c:numCache>
            </c:numRef>
          </c:yVal>
          <c:smooth val="0"/>
        </c:ser>
        <c:ser>
          <c:idx val="2"/>
          <c:order val="1"/>
          <c:tx>
            <c:v>After rep. sweeps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'I-V'!$A$7:$A$111</c:f>
              <c:numCache>
                <c:formatCode>0.000</c:formatCode>
                <c:ptCount val="105"/>
                <c:pt idx="0">
                  <c:v>0.0</c:v>
                </c:pt>
                <c:pt idx="1">
                  <c:v>0.025</c:v>
                </c:pt>
                <c:pt idx="2">
                  <c:v>0.05</c:v>
                </c:pt>
                <c:pt idx="3">
                  <c:v>0.075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0.175</c:v>
                </c:pt>
                <c:pt idx="8">
                  <c:v>0.2</c:v>
                </c:pt>
                <c:pt idx="9">
                  <c:v>0.225</c:v>
                </c:pt>
                <c:pt idx="10">
                  <c:v>0.25</c:v>
                </c:pt>
                <c:pt idx="11">
                  <c:v>0.275</c:v>
                </c:pt>
                <c:pt idx="12">
                  <c:v>0.3</c:v>
                </c:pt>
                <c:pt idx="13">
                  <c:v>0.325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0.425</c:v>
                </c:pt>
                <c:pt idx="18">
                  <c:v>0.45</c:v>
                </c:pt>
                <c:pt idx="19">
                  <c:v>0.475</c:v>
                </c:pt>
                <c:pt idx="20">
                  <c:v>0.5</c:v>
                </c:pt>
                <c:pt idx="21">
                  <c:v>0.525</c:v>
                </c:pt>
                <c:pt idx="22">
                  <c:v>0.55</c:v>
                </c:pt>
                <c:pt idx="23">
                  <c:v>0.575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</c:v>
                </c:pt>
                <c:pt idx="28">
                  <c:v>0.7</c:v>
                </c:pt>
                <c:pt idx="29">
                  <c:v>0.725</c:v>
                </c:pt>
                <c:pt idx="30">
                  <c:v>0.75</c:v>
                </c:pt>
                <c:pt idx="31">
                  <c:v>0.775</c:v>
                </c:pt>
                <c:pt idx="32">
                  <c:v>0.8</c:v>
                </c:pt>
                <c:pt idx="33">
                  <c:v>0.825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</c:v>
                </c:pt>
                <c:pt idx="38">
                  <c:v>0.95</c:v>
                </c:pt>
                <c:pt idx="39">
                  <c:v>0.975</c:v>
                </c:pt>
                <c:pt idx="40">
                  <c:v>1.0</c:v>
                </c:pt>
                <c:pt idx="41">
                  <c:v>1.025</c:v>
                </c:pt>
                <c:pt idx="42">
                  <c:v>1.05</c:v>
                </c:pt>
                <c:pt idx="43">
                  <c:v>1.075</c:v>
                </c:pt>
                <c:pt idx="44">
                  <c:v>1.1</c:v>
                </c:pt>
                <c:pt idx="45">
                  <c:v>1.125</c:v>
                </c:pt>
                <c:pt idx="46">
                  <c:v>1.15</c:v>
                </c:pt>
                <c:pt idx="47">
                  <c:v>1.175</c:v>
                </c:pt>
                <c:pt idx="48">
                  <c:v>1.2</c:v>
                </c:pt>
                <c:pt idx="49">
                  <c:v>1.225</c:v>
                </c:pt>
                <c:pt idx="50">
                  <c:v>1.25</c:v>
                </c:pt>
                <c:pt idx="51">
                  <c:v>1.275</c:v>
                </c:pt>
                <c:pt idx="52">
                  <c:v>1.3</c:v>
                </c:pt>
                <c:pt idx="53">
                  <c:v>1.325</c:v>
                </c:pt>
                <c:pt idx="54">
                  <c:v>1.35</c:v>
                </c:pt>
                <c:pt idx="55">
                  <c:v>1.375</c:v>
                </c:pt>
                <c:pt idx="56">
                  <c:v>1.4</c:v>
                </c:pt>
                <c:pt idx="57">
                  <c:v>1.425</c:v>
                </c:pt>
                <c:pt idx="58">
                  <c:v>1.45</c:v>
                </c:pt>
                <c:pt idx="59">
                  <c:v>1.475</c:v>
                </c:pt>
                <c:pt idx="60">
                  <c:v>1.5</c:v>
                </c:pt>
                <c:pt idx="61">
                  <c:v>1.525</c:v>
                </c:pt>
                <c:pt idx="62">
                  <c:v>1.55</c:v>
                </c:pt>
                <c:pt idx="63">
                  <c:v>1.575</c:v>
                </c:pt>
                <c:pt idx="64">
                  <c:v>1.6</c:v>
                </c:pt>
                <c:pt idx="65">
                  <c:v>1.625</c:v>
                </c:pt>
                <c:pt idx="66">
                  <c:v>1.65</c:v>
                </c:pt>
                <c:pt idx="67">
                  <c:v>1.675</c:v>
                </c:pt>
                <c:pt idx="68">
                  <c:v>1.7</c:v>
                </c:pt>
                <c:pt idx="69">
                  <c:v>1.725</c:v>
                </c:pt>
                <c:pt idx="70">
                  <c:v>1.75</c:v>
                </c:pt>
                <c:pt idx="71">
                  <c:v>1.775</c:v>
                </c:pt>
                <c:pt idx="72">
                  <c:v>1.8</c:v>
                </c:pt>
                <c:pt idx="73">
                  <c:v>1.825</c:v>
                </c:pt>
                <c:pt idx="74">
                  <c:v>1.85</c:v>
                </c:pt>
                <c:pt idx="75">
                  <c:v>1.875</c:v>
                </c:pt>
                <c:pt idx="76">
                  <c:v>1.9</c:v>
                </c:pt>
                <c:pt idx="77">
                  <c:v>1.925</c:v>
                </c:pt>
                <c:pt idx="78">
                  <c:v>1.95</c:v>
                </c:pt>
                <c:pt idx="79">
                  <c:v>1.975</c:v>
                </c:pt>
                <c:pt idx="80">
                  <c:v>2.0</c:v>
                </c:pt>
                <c:pt idx="81">
                  <c:v>2.025</c:v>
                </c:pt>
                <c:pt idx="82">
                  <c:v>2.05</c:v>
                </c:pt>
                <c:pt idx="83">
                  <c:v>2.075</c:v>
                </c:pt>
                <c:pt idx="84">
                  <c:v>2.1</c:v>
                </c:pt>
                <c:pt idx="85">
                  <c:v>2.125</c:v>
                </c:pt>
                <c:pt idx="86">
                  <c:v>2.15</c:v>
                </c:pt>
                <c:pt idx="87">
                  <c:v>2.175</c:v>
                </c:pt>
                <c:pt idx="88">
                  <c:v>2.2</c:v>
                </c:pt>
                <c:pt idx="89">
                  <c:v>2.225</c:v>
                </c:pt>
                <c:pt idx="90">
                  <c:v>2.25</c:v>
                </c:pt>
                <c:pt idx="91">
                  <c:v>2.275</c:v>
                </c:pt>
                <c:pt idx="92">
                  <c:v>2.3</c:v>
                </c:pt>
                <c:pt idx="93">
                  <c:v>2.325</c:v>
                </c:pt>
                <c:pt idx="94">
                  <c:v>2.35</c:v>
                </c:pt>
                <c:pt idx="95">
                  <c:v>2.375</c:v>
                </c:pt>
                <c:pt idx="96">
                  <c:v>2.4</c:v>
                </c:pt>
                <c:pt idx="97">
                  <c:v>2.425</c:v>
                </c:pt>
                <c:pt idx="98">
                  <c:v>2.45</c:v>
                </c:pt>
                <c:pt idx="99">
                  <c:v>2.475</c:v>
                </c:pt>
                <c:pt idx="100">
                  <c:v>2.5</c:v>
                </c:pt>
                <c:pt idx="101">
                  <c:v>2.525</c:v>
                </c:pt>
                <c:pt idx="102">
                  <c:v>2.55</c:v>
                </c:pt>
                <c:pt idx="103">
                  <c:v>2.575</c:v>
                </c:pt>
                <c:pt idx="104">
                  <c:v>2.6</c:v>
                </c:pt>
              </c:numCache>
            </c:numRef>
          </c:xVal>
          <c:yVal>
            <c:numRef>
              <c:f>'I-V'!$C$7:$C$111</c:f>
              <c:numCache>
                <c:formatCode>0.00E+00</c:formatCode>
                <c:ptCount val="105"/>
                <c:pt idx="0">
                  <c:v>3.7862E-10</c:v>
                </c:pt>
                <c:pt idx="1">
                  <c:v>1.42388E-8</c:v>
                </c:pt>
                <c:pt idx="2">
                  <c:v>3.46913E-8</c:v>
                </c:pt>
                <c:pt idx="3">
                  <c:v>6.29372E-8</c:v>
                </c:pt>
                <c:pt idx="4">
                  <c:v>1.07055E-7</c:v>
                </c:pt>
                <c:pt idx="5">
                  <c:v>1.84128E-7</c:v>
                </c:pt>
                <c:pt idx="6">
                  <c:v>2.98944E-7</c:v>
                </c:pt>
                <c:pt idx="7">
                  <c:v>4.78104E-7</c:v>
                </c:pt>
                <c:pt idx="8">
                  <c:v>7.51284E-7</c:v>
                </c:pt>
                <c:pt idx="9">
                  <c:v>1.13E-6</c:v>
                </c:pt>
                <c:pt idx="10">
                  <c:v>1.66986E-6</c:v>
                </c:pt>
                <c:pt idx="11">
                  <c:v>2.37545E-6</c:v>
                </c:pt>
                <c:pt idx="12">
                  <c:v>3.32192E-6</c:v>
                </c:pt>
                <c:pt idx="13">
                  <c:v>4.56122E-6</c:v>
                </c:pt>
                <c:pt idx="14">
                  <c:v>6.09253E-6</c:v>
                </c:pt>
                <c:pt idx="15">
                  <c:v>8.03022E-6</c:v>
                </c:pt>
                <c:pt idx="16">
                  <c:v>1.031662E-5</c:v>
                </c:pt>
                <c:pt idx="17">
                  <c:v>1.28771E-5</c:v>
                </c:pt>
                <c:pt idx="18">
                  <c:v>1.5968E-5</c:v>
                </c:pt>
                <c:pt idx="19">
                  <c:v>1.9383E-5</c:v>
                </c:pt>
                <c:pt idx="20">
                  <c:v>2.32352E-5</c:v>
                </c:pt>
                <c:pt idx="21">
                  <c:v>2.74096E-5</c:v>
                </c:pt>
                <c:pt idx="22">
                  <c:v>3.20419E-5</c:v>
                </c:pt>
                <c:pt idx="23">
                  <c:v>3.71961E-5</c:v>
                </c:pt>
                <c:pt idx="24">
                  <c:v>4.27194E-5</c:v>
                </c:pt>
                <c:pt idx="25">
                  <c:v>4.88246E-5</c:v>
                </c:pt>
                <c:pt idx="26">
                  <c:v>5.52513E-5</c:v>
                </c:pt>
                <c:pt idx="27">
                  <c:v>6.24103E-5</c:v>
                </c:pt>
                <c:pt idx="28">
                  <c:v>7.02729E-5</c:v>
                </c:pt>
                <c:pt idx="29">
                  <c:v>7.90013E-5</c:v>
                </c:pt>
                <c:pt idx="30">
                  <c:v>8.78465E-5</c:v>
                </c:pt>
                <c:pt idx="31">
                  <c:v>9.78253E-5</c:v>
                </c:pt>
                <c:pt idx="32">
                  <c:v>0.0001090033</c:v>
                </c:pt>
                <c:pt idx="33">
                  <c:v>0.000120669</c:v>
                </c:pt>
                <c:pt idx="34">
                  <c:v>0.00013374</c:v>
                </c:pt>
                <c:pt idx="35">
                  <c:v>0.000146627</c:v>
                </c:pt>
                <c:pt idx="36">
                  <c:v>0.000161739</c:v>
                </c:pt>
                <c:pt idx="37">
                  <c:v>0.000177925</c:v>
                </c:pt>
                <c:pt idx="38">
                  <c:v>0.000194794</c:v>
                </c:pt>
                <c:pt idx="39">
                  <c:v>0.000212727</c:v>
                </c:pt>
                <c:pt idx="40">
                  <c:v>0.000232823</c:v>
                </c:pt>
                <c:pt idx="41">
                  <c:v>0.000254801</c:v>
                </c:pt>
                <c:pt idx="42">
                  <c:v>0.000278332</c:v>
                </c:pt>
                <c:pt idx="43">
                  <c:v>0.000303742</c:v>
                </c:pt>
                <c:pt idx="44">
                  <c:v>0.000329619</c:v>
                </c:pt>
                <c:pt idx="45">
                  <c:v>0.000358569</c:v>
                </c:pt>
                <c:pt idx="46">
                  <c:v>0.000389906</c:v>
                </c:pt>
                <c:pt idx="47">
                  <c:v>0.000422728</c:v>
                </c:pt>
                <c:pt idx="48">
                  <c:v>0.000458135</c:v>
                </c:pt>
                <c:pt idx="49">
                  <c:v>0.000494591</c:v>
                </c:pt>
                <c:pt idx="50">
                  <c:v>0.000535447</c:v>
                </c:pt>
                <c:pt idx="51">
                  <c:v>0.000579392</c:v>
                </c:pt>
                <c:pt idx="52">
                  <c:v>0.000625133</c:v>
                </c:pt>
                <c:pt idx="53">
                  <c:v>0.000673737</c:v>
                </c:pt>
                <c:pt idx="54">
                  <c:v>0.000726842</c:v>
                </c:pt>
                <c:pt idx="55">
                  <c:v>0.000783708</c:v>
                </c:pt>
                <c:pt idx="56">
                  <c:v>0.000841784</c:v>
                </c:pt>
                <c:pt idx="57">
                  <c:v>0.000901949</c:v>
                </c:pt>
                <c:pt idx="58">
                  <c:v>0.000968493</c:v>
                </c:pt>
                <c:pt idx="59">
                  <c:v>0.001039428</c:v>
                </c:pt>
                <c:pt idx="60">
                  <c:v>0.001111993</c:v>
                </c:pt>
                <c:pt idx="61">
                  <c:v>0.00118769</c:v>
                </c:pt>
                <c:pt idx="62">
                  <c:v>0.00127066</c:v>
                </c:pt>
                <c:pt idx="63">
                  <c:v>0.00135265</c:v>
                </c:pt>
                <c:pt idx="64">
                  <c:v>0.00144093</c:v>
                </c:pt>
                <c:pt idx="65">
                  <c:v>0.00153556</c:v>
                </c:pt>
                <c:pt idx="66">
                  <c:v>0.00162925</c:v>
                </c:pt>
                <c:pt idx="67">
                  <c:v>0.00173236</c:v>
                </c:pt>
                <c:pt idx="68">
                  <c:v>0.00184064</c:v>
                </c:pt>
                <c:pt idx="69">
                  <c:v>0.00195329</c:v>
                </c:pt>
                <c:pt idx="70">
                  <c:v>0.00206491</c:v>
                </c:pt>
                <c:pt idx="71">
                  <c:v>0.00218926</c:v>
                </c:pt>
                <c:pt idx="72">
                  <c:v>0.00231411</c:v>
                </c:pt>
                <c:pt idx="73">
                  <c:v>0.00244214</c:v>
                </c:pt>
                <c:pt idx="74">
                  <c:v>0.00258057</c:v>
                </c:pt>
                <c:pt idx="75">
                  <c:v>0.00271709</c:v>
                </c:pt>
                <c:pt idx="76">
                  <c:v>0.00286815</c:v>
                </c:pt>
                <c:pt idx="77">
                  <c:v>0.00302135</c:v>
                </c:pt>
                <c:pt idx="78">
                  <c:v>0.00318055</c:v>
                </c:pt>
                <c:pt idx="79">
                  <c:v>0.00334504</c:v>
                </c:pt>
                <c:pt idx="80">
                  <c:v>0.00351553</c:v>
                </c:pt>
                <c:pt idx="81">
                  <c:v>0.00370034</c:v>
                </c:pt>
                <c:pt idx="82">
                  <c:v>0.00388694</c:v>
                </c:pt>
                <c:pt idx="83">
                  <c:v>0.00407188</c:v>
                </c:pt>
                <c:pt idx="84">
                  <c:v>0.00426626</c:v>
                </c:pt>
                <c:pt idx="85">
                  <c:v>0.00447891</c:v>
                </c:pt>
                <c:pt idx="86">
                  <c:v>0.00469061</c:v>
                </c:pt>
                <c:pt idx="87">
                  <c:v>0.00491211</c:v>
                </c:pt>
                <c:pt idx="88">
                  <c:v>0.00512522</c:v>
                </c:pt>
                <c:pt idx="89">
                  <c:v>0.00535811</c:v>
                </c:pt>
                <c:pt idx="90">
                  <c:v>0.0056077</c:v>
                </c:pt>
                <c:pt idx="91">
                  <c:v>0.00586256</c:v>
                </c:pt>
                <c:pt idx="92">
                  <c:v>0.00611732</c:v>
                </c:pt>
                <c:pt idx="93">
                  <c:v>0.00639363</c:v>
                </c:pt>
                <c:pt idx="94">
                  <c:v>0.00666891</c:v>
                </c:pt>
                <c:pt idx="95">
                  <c:v>0.00695899</c:v>
                </c:pt>
                <c:pt idx="96">
                  <c:v>0.00725525</c:v>
                </c:pt>
                <c:pt idx="97">
                  <c:v>0.00756028</c:v>
                </c:pt>
                <c:pt idx="98">
                  <c:v>0.00790065</c:v>
                </c:pt>
                <c:pt idx="99">
                  <c:v>0.00823896</c:v>
                </c:pt>
                <c:pt idx="100">
                  <c:v>0.00858532</c:v>
                </c:pt>
                <c:pt idx="101">
                  <c:v>0.00891974</c:v>
                </c:pt>
                <c:pt idx="102">
                  <c:v>0.00929565</c:v>
                </c:pt>
                <c:pt idx="103">
                  <c:v>0.00967496</c:v>
                </c:pt>
                <c:pt idx="104">
                  <c:v>0.00999967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2990536"/>
        <c:axId val="685588312"/>
      </c:scatterChart>
      <c:scatterChart>
        <c:scatterStyle val="lineMarker"/>
        <c:varyColors val="0"/>
        <c:ser>
          <c:idx val="1"/>
          <c:order val="2"/>
          <c:tx>
            <c:v>1st measurement log scale</c:v>
          </c:tx>
          <c:spPr>
            <a:ln w="25400">
              <a:solidFill>
                <a:srgbClr val="A2A6FF"/>
              </a:solidFill>
            </a:ln>
          </c:spPr>
          <c:marker>
            <c:symbol val="none"/>
          </c:marker>
          <c:xVal>
            <c:numRef>
              <c:f>'I-V'!$A$8:$A$145</c:f>
              <c:numCache>
                <c:formatCode>0.000</c:formatCode>
                <c:ptCount val="138"/>
                <c:pt idx="0">
                  <c:v>0.025</c:v>
                </c:pt>
                <c:pt idx="1">
                  <c:v>0.05</c:v>
                </c:pt>
                <c:pt idx="2">
                  <c:v>0.075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0.175</c:v>
                </c:pt>
                <c:pt idx="7">
                  <c:v>0.2</c:v>
                </c:pt>
                <c:pt idx="8">
                  <c:v>0.225</c:v>
                </c:pt>
                <c:pt idx="9">
                  <c:v>0.25</c:v>
                </c:pt>
                <c:pt idx="10">
                  <c:v>0.275</c:v>
                </c:pt>
                <c:pt idx="11">
                  <c:v>0.3</c:v>
                </c:pt>
                <c:pt idx="12">
                  <c:v>0.325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0.425</c:v>
                </c:pt>
                <c:pt idx="17">
                  <c:v>0.45</c:v>
                </c:pt>
                <c:pt idx="18">
                  <c:v>0.475</c:v>
                </c:pt>
                <c:pt idx="19">
                  <c:v>0.5</c:v>
                </c:pt>
                <c:pt idx="20">
                  <c:v>0.525</c:v>
                </c:pt>
                <c:pt idx="21">
                  <c:v>0.55</c:v>
                </c:pt>
                <c:pt idx="22">
                  <c:v>0.575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</c:v>
                </c:pt>
                <c:pt idx="27">
                  <c:v>0.7</c:v>
                </c:pt>
                <c:pt idx="28">
                  <c:v>0.725</c:v>
                </c:pt>
                <c:pt idx="29">
                  <c:v>0.75</c:v>
                </c:pt>
                <c:pt idx="30">
                  <c:v>0.775</c:v>
                </c:pt>
                <c:pt idx="31">
                  <c:v>0.8</c:v>
                </c:pt>
                <c:pt idx="32">
                  <c:v>0.825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</c:v>
                </c:pt>
                <c:pt idx="37">
                  <c:v>0.95</c:v>
                </c:pt>
                <c:pt idx="38">
                  <c:v>0.975</c:v>
                </c:pt>
                <c:pt idx="39">
                  <c:v>1.0</c:v>
                </c:pt>
                <c:pt idx="40">
                  <c:v>1.025</c:v>
                </c:pt>
                <c:pt idx="41">
                  <c:v>1.05</c:v>
                </c:pt>
                <c:pt idx="42">
                  <c:v>1.075</c:v>
                </c:pt>
                <c:pt idx="43">
                  <c:v>1.1</c:v>
                </c:pt>
                <c:pt idx="44">
                  <c:v>1.125</c:v>
                </c:pt>
                <c:pt idx="45">
                  <c:v>1.15</c:v>
                </c:pt>
                <c:pt idx="46">
                  <c:v>1.175</c:v>
                </c:pt>
                <c:pt idx="47">
                  <c:v>1.2</c:v>
                </c:pt>
                <c:pt idx="48">
                  <c:v>1.225</c:v>
                </c:pt>
                <c:pt idx="49">
                  <c:v>1.25</c:v>
                </c:pt>
                <c:pt idx="50">
                  <c:v>1.275</c:v>
                </c:pt>
                <c:pt idx="51">
                  <c:v>1.3</c:v>
                </c:pt>
                <c:pt idx="52">
                  <c:v>1.325</c:v>
                </c:pt>
                <c:pt idx="53">
                  <c:v>1.35</c:v>
                </c:pt>
                <c:pt idx="54">
                  <c:v>1.375</c:v>
                </c:pt>
                <c:pt idx="55">
                  <c:v>1.4</c:v>
                </c:pt>
                <c:pt idx="56">
                  <c:v>1.425</c:v>
                </c:pt>
                <c:pt idx="57">
                  <c:v>1.45</c:v>
                </c:pt>
                <c:pt idx="58">
                  <c:v>1.475</c:v>
                </c:pt>
                <c:pt idx="59">
                  <c:v>1.5</c:v>
                </c:pt>
                <c:pt idx="60">
                  <c:v>1.525</c:v>
                </c:pt>
                <c:pt idx="61">
                  <c:v>1.55</c:v>
                </c:pt>
                <c:pt idx="62">
                  <c:v>1.575</c:v>
                </c:pt>
                <c:pt idx="63">
                  <c:v>1.6</c:v>
                </c:pt>
                <c:pt idx="64">
                  <c:v>1.625</c:v>
                </c:pt>
                <c:pt idx="65">
                  <c:v>1.65</c:v>
                </c:pt>
                <c:pt idx="66">
                  <c:v>1.675</c:v>
                </c:pt>
                <c:pt idx="67">
                  <c:v>1.7</c:v>
                </c:pt>
                <c:pt idx="68">
                  <c:v>1.725</c:v>
                </c:pt>
                <c:pt idx="69">
                  <c:v>1.75</c:v>
                </c:pt>
                <c:pt idx="70">
                  <c:v>1.775</c:v>
                </c:pt>
                <c:pt idx="71">
                  <c:v>1.8</c:v>
                </c:pt>
                <c:pt idx="72">
                  <c:v>1.825</c:v>
                </c:pt>
                <c:pt idx="73">
                  <c:v>1.85</c:v>
                </c:pt>
                <c:pt idx="74">
                  <c:v>1.875</c:v>
                </c:pt>
                <c:pt idx="75">
                  <c:v>1.9</c:v>
                </c:pt>
                <c:pt idx="76">
                  <c:v>1.925</c:v>
                </c:pt>
                <c:pt idx="77">
                  <c:v>1.95</c:v>
                </c:pt>
                <c:pt idx="78">
                  <c:v>1.975</c:v>
                </c:pt>
                <c:pt idx="79">
                  <c:v>2.0</c:v>
                </c:pt>
                <c:pt idx="80">
                  <c:v>2.025</c:v>
                </c:pt>
                <c:pt idx="81">
                  <c:v>2.05</c:v>
                </c:pt>
                <c:pt idx="82">
                  <c:v>2.075</c:v>
                </c:pt>
                <c:pt idx="83">
                  <c:v>2.1</c:v>
                </c:pt>
                <c:pt idx="84">
                  <c:v>2.125</c:v>
                </c:pt>
                <c:pt idx="85">
                  <c:v>2.15</c:v>
                </c:pt>
                <c:pt idx="86">
                  <c:v>2.175</c:v>
                </c:pt>
                <c:pt idx="87">
                  <c:v>2.2</c:v>
                </c:pt>
                <c:pt idx="88">
                  <c:v>2.225</c:v>
                </c:pt>
                <c:pt idx="89">
                  <c:v>2.25</c:v>
                </c:pt>
                <c:pt idx="90">
                  <c:v>2.275</c:v>
                </c:pt>
                <c:pt idx="91">
                  <c:v>2.3</c:v>
                </c:pt>
                <c:pt idx="92">
                  <c:v>2.325</c:v>
                </c:pt>
                <c:pt idx="93">
                  <c:v>2.35</c:v>
                </c:pt>
                <c:pt idx="94">
                  <c:v>2.375</c:v>
                </c:pt>
                <c:pt idx="95">
                  <c:v>2.4</c:v>
                </c:pt>
                <c:pt idx="96">
                  <c:v>2.425</c:v>
                </c:pt>
                <c:pt idx="97">
                  <c:v>2.45</c:v>
                </c:pt>
                <c:pt idx="98">
                  <c:v>2.475</c:v>
                </c:pt>
                <c:pt idx="99">
                  <c:v>2.5</c:v>
                </c:pt>
                <c:pt idx="100">
                  <c:v>2.525</c:v>
                </c:pt>
                <c:pt idx="101">
                  <c:v>2.55</c:v>
                </c:pt>
                <c:pt idx="102">
                  <c:v>2.575</c:v>
                </c:pt>
                <c:pt idx="103">
                  <c:v>2.6</c:v>
                </c:pt>
                <c:pt idx="104">
                  <c:v>2.625</c:v>
                </c:pt>
                <c:pt idx="105">
                  <c:v>2.65</c:v>
                </c:pt>
                <c:pt idx="106">
                  <c:v>2.675</c:v>
                </c:pt>
                <c:pt idx="107">
                  <c:v>2.7</c:v>
                </c:pt>
                <c:pt idx="108">
                  <c:v>2.725</c:v>
                </c:pt>
                <c:pt idx="109">
                  <c:v>2.75</c:v>
                </c:pt>
                <c:pt idx="110">
                  <c:v>2.775</c:v>
                </c:pt>
                <c:pt idx="111">
                  <c:v>2.8</c:v>
                </c:pt>
                <c:pt idx="112">
                  <c:v>2.825</c:v>
                </c:pt>
                <c:pt idx="113">
                  <c:v>2.85</c:v>
                </c:pt>
                <c:pt idx="114">
                  <c:v>2.875</c:v>
                </c:pt>
                <c:pt idx="115">
                  <c:v>2.9</c:v>
                </c:pt>
                <c:pt idx="116">
                  <c:v>2.925</c:v>
                </c:pt>
                <c:pt idx="117">
                  <c:v>2.95</c:v>
                </c:pt>
                <c:pt idx="118">
                  <c:v>2.975</c:v>
                </c:pt>
                <c:pt idx="119">
                  <c:v>3.0</c:v>
                </c:pt>
                <c:pt idx="120">
                  <c:v>3.025</c:v>
                </c:pt>
                <c:pt idx="121">
                  <c:v>3.05</c:v>
                </c:pt>
                <c:pt idx="122">
                  <c:v>3.075</c:v>
                </c:pt>
                <c:pt idx="123">
                  <c:v>3.1</c:v>
                </c:pt>
                <c:pt idx="124">
                  <c:v>3.125</c:v>
                </c:pt>
                <c:pt idx="125">
                  <c:v>3.15</c:v>
                </c:pt>
                <c:pt idx="126">
                  <c:v>3.175</c:v>
                </c:pt>
                <c:pt idx="127">
                  <c:v>3.2</c:v>
                </c:pt>
                <c:pt idx="128">
                  <c:v>3.225</c:v>
                </c:pt>
                <c:pt idx="129">
                  <c:v>3.25</c:v>
                </c:pt>
                <c:pt idx="130">
                  <c:v>3.275</c:v>
                </c:pt>
                <c:pt idx="131">
                  <c:v>3.3</c:v>
                </c:pt>
                <c:pt idx="132">
                  <c:v>3.325</c:v>
                </c:pt>
                <c:pt idx="133">
                  <c:v>3.35</c:v>
                </c:pt>
                <c:pt idx="134">
                  <c:v>3.375</c:v>
                </c:pt>
                <c:pt idx="135">
                  <c:v>3.4</c:v>
                </c:pt>
                <c:pt idx="136">
                  <c:v>3.425</c:v>
                </c:pt>
                <c:pt idx="137">
                  <c:v>3.45</c:v>
                </c:pt>
              </c:numCache>
            </c:numRef>
          </c:xVal>
          <c:yVal>
            <c:numRef>
              <c:f>'I-V'!$B$8:$B$145</c:f>
              <c:numCache>
                <c:formatCode>0.00E+00</c:formatCode>
                <c:ptCount val="138"/>
                <c:pt idx="0">
                  <c:v>4.39921E-9</c:v>
                </c:pt>
                <c:pt idx="1">
                  <c:v>9.62715E-9</c:v>
                </c:pt>
                <c:pt idx="2">
                  <c:v>1.46812E-8</c:v>
                </c:pt>
                <c:pt idx="3">
                  <c:v>2.03001E-8</c:v>
                </c:pt>
                <c:pt idx="4">
                  <c:v>2.60879E-8</c:v>
                </c:pt>
                <c:pt idx="5">
                  <c:v>3.21114E-8</c:v>
                </c:pt>
                <c:pt idx="6">
                  <c:v>3.89598E-8</c:v>
                </c:pt>
                <c:pt idx="7">
                  <c:v>4.61766E-8</c:v>
                </c:pt>
                <c:pt idx="8">
                  <c:v>5.41207E-8</c:v>
                </c:pt>
                <c:pt idx="9">
                  <c:v>6.35431E-8</c:v>
                </c:pt>
                <c:pt idx="10">
                  <c:v>7.36784E-8</c:v>
                </c:pt>
                <c:pt idx="11">
                  <c:v>8.42587E-8</c:v>
                </c:pt>
                <c:pt idx="12">
                  <c:v>9.73931E-8</c:v>
                </c:pt>
                <c:pt idx="13">
                  <c:v>1.1186E-7</c:v>
                </c:pt>
                <c:pt idx="14">
                  <c:v>1.27714E-7</c:v>
                </c:pt>
                <c:pt idx="15">
                  <c:v>1.46684E-7</c:v>
                </c:pt>
                <c:pt idx="16">
                  <c:v>1.6591E-7</c:v>
                </c:pt>
                <c:pt idx="17">
                  <c:v>1.88874E-7</c:v>
                </c:pt>
                <c:pt idx="18">
                  <c:v>2.15899E-7</c:v>
                </c:pt>
                <c:pt idx="19">
                  <c:v>2.44524E-7</c:v>
                </c:pt>
                <c:pt idx="20">
                  <c:v>2.76384E-7</c:v>
                </c:pt>
                <c:pt idx="21">
                  <c:v>3.15375E-7</c:v>
                </c:pt>
                <c:pt idx="22">
                  <c:v>3.55525E-7</c:v>
                </c:pt>
                <c:pt idx="23">
                  <c:v>4.03576E-7</c:v>
                </c:pt>
                <c:pt idx="24">
                  <c:v>4.57092E-7</c:v>
                </c:pt>
                <c:pt idx="25">
                  <c:v>5.12366E-7</c:v>
                </c:pt>
                <c:pt idx="26">
                  <c:v>5.79241E-7</c:v>
                </c:pt>
                <c:pt idx="27">
                  <c:v>6.54876E-7</c:v>
                </c:pt>
                <c:pt idx="28">
                  <c:v>7.35474E-7</c:v>
                </c:pt>
                <c:pt idx="29">
                  <c:v>8.25701E-7</c:v>
                </c:pt>
                <c:pt idx="30">
                  <c:v>9.30021E-7</c:v>
                </c:pt>
                <c:pt idx="31">
                  <c:v>1.03944E-6</c:v>
                </c:pt>
                <c:pt idx="32">
                  <c:v>1.16508E-6</c:v>
                </c:pt>
                <c:pt idx="33">
                  <c:v>1.3074E-6</c:v>
                </c:pt>
                <c:pt idx="34">
                  <c:v>1.4521E-6</c:v>
                </c:pt>
                <c:pt idx="35">
                  <c:v>1.62344E-6</c:v>
                </c:pt>
                <c:pt idx="36">
                  <c:v>1.812E-6</c:v>
                </c:pt>
                <c:pt idx="37">
                  <c:v>2.00925E-6</c:v>
                </c:pt>
                <c:pt idx="38">
                  <c:v>2.22614E-6</c:v>
                </c:pt>
                <c:pt idx="39">
                  <c:v>2.47625E-6</c:v>
                </c:pt>
                <c:pt idx="40">
                  <c:v>2.73636E-6</c:v>
                </c:pt>
                <c:pt idx="41">
                  <c:v>3.03359E-6</c:v>
                </c:pt>
                <c:pt idx="42">
                  <c:v>3.3573E-6</c:v>
                </c:pt>
                <c:pt idx="43">
                  <c:v>3.68074E-6</c:v>
                </c:pt>
                <c:pt idx="44">
                  <c:v>4.05867E-6</c:v>
                </c:pt>
                <c:pt idx="45">
                  <c:v>4.47824E-6</c:v>
                </c:pt>
                <c:pt idx="46">
                  <c:v>4.90808E-6</c:v>
                </c:pt>
                <c:pt idx="47">
                  <c:v>5.38276E-6</c:v>
                </c:pt>
                <c:pt idx="48">
                  <c:v>5.89096E-6</c:v>
                </c:pt>
                <c:pt idx="49">
                  <c:v>6.44369E-6</c:v>
                </c:pt>
                <c:pt idx="50">
                  <c:v>7.05104E-6</c:v>
                </c:pt>
                <c:pt idx="51">
                  <c:v>7.69E-6</c:v>
                </c:pt>
                <c:pt idx="52">
                  <c:v>8.40003E-6</c:v>
                </c:pt>
                <c:pt idx="53">
                  <c:v>9.17083E-6</c:v>
                </c:pt>
                <c:pt idx="54">
                  <c:v>9.99361E-6</c:v>
                </c:pt>
                <c:pt idx="55">
                  <c:v>1.085589E-5</c:v>
                </c:pt>
                <c:pt idx="56">
                  <c:v>1.17767E-5</c:v>
                </c:pt>
                <c:pt idx="57">
                  <c:v>1.28012E-5</c:v>
                </c:pt>
                <c:pt idx="58">
                  <c:v>1.38481E-5</c:v>
                </c:pt>
                <c:pt idx="59">
                  <c:v>1.50222E-5</c:v>
                </c:pt>
                <c:pt idx="60">
                  <c:v>1.61987E-5</c:v>
                </c:pt>
                <c:pt idx="61">
                  <c:v>1.75098E-5</c:v>
                </c:pt>
                <c:pt idx="62">
                  <c:v>1.89177E-5</c:v>
                </c:pt>
                <c:pt idx="63">
                  <c:v>2.03867E-5</c:v>
                </c:pt>
                <c:pt idx="64">
                  <c:v>2.20049E-5</c:v>
                </c:pt>
                <c:pt idx="65">
                  <c:v>2.36448E-5</c:v>
                </c:pt>
                <c:pt idx="66">
                  <c:v>2.5409E-5</c:v>
                </c:pt>
                <c:pt idx="67">
                  <c:v>2.72724E-5</c:v>
                </c:pt>
                <c:pt idx="68">
                  <c:v>2.92874E-5</c:v>
                </c:pt>
                <c:pt idx="69">
                  <c:v>3.13437E-5</c:v>
                </c:pt>
                <c:pt idx="70">
                  <c:v>3.36195E-5</c:v>
                </c:pt>
                <c:pt idx="71">
                  <c:v>3.60077E-5</c:v>
                </c:pt>
                <c:pt idx="72">
                  <c:v>3.84649E-5</c:v>
                </c:pt>
                <c:pt idx="73">
                  <c:v>4.12382E-5</c:v>
                </c:pt>
                <c:pt idx="74">
                  <c:v>4.40166E-5</c:v>
                </c:pt>
                <c:pt idx="75">
                  <c:v>4.69131E-5</c:v>
                </c:pt>
                <c:pt idx="76">
                  <c:v>5.00978E-5</c:v>
                </c:pt>
                <c:pt idx="77">
                  <c:v>5.33941E-5</c:v>
                </c:pt>
                <c:pt idx="78">
                  <c:v>5.66855E-5</c:v>
                </c:pt>
                <c:pt idx="79">
                  <c:v>6.04916E-5</c:v>
                </c:pt>
                <c:pt idx="80">
                  <c:v>6.44666E-5</c:v>
                </c:pt>
                <c:pt idx="81">
                  <c:v>6.85931E-5</c:v>
                </c:pt>
                <c:pt idx="82">
                  <c:v>7.30301E-5</c:v>
                </c:pt>
                <c:pt idx="83">
                  <c:v>7.72486E-5</c:v>
                </c:pt>
                <c:pt idx="84">
                  <c:v>8.21239E-5</c:v>
                </c:pt>
                <c:pt idx="85">
                  <c:v>8.65463E-5</c:v>
                </c:pt>
                <c:pt idx="86">
                  <c:v>9.19474E-5</c:v>
                </c:pt>
                <c:pt idx="87">
                  <c:v>9.74994E-5</c:v>
                </c:pt>
                <c:pt idx="88">
                  <c:v>0.0001032078</c:v>
                </c:pt>
                <c:pt idx="89">
                  <c:v>0.0001095835</c:v>
                </c:pt>
                <c:pt idx="90">
                  <c:v>0.000116163</c:v>
                </c:pt>
                <c:pt idx="91">
                  <c:v>0.000122797</c:v>
                </c:pt>
                <c:pt idx="92">
                  <c:v>0.000130238</c:v>
                </c:pt>
                <c:pt idx="93">
                  <c:v>0.000138447</c:v>
                </c:pt>
                <c:pt idx="94">
                  <c:v>0.000146611</c:v>
                </c:pt>
                <c:pt idx="95">
                  <c:v>0.00015533</c:v>
                </c:pt>
                <c:pt idx="96">
                  <c:v>0.000164203</c:v>
                </c:pt>
                <c:pt idx="97">
                  <c:v>0.000174774</c:v>
                </c:pt>
                <c:pt idx="98">
                  <c:v>0.000185565</c:v>
                </c:pt>
                <c:pt idx="99">
                  <c:v>0.000197797</c:v>
                </c:pt>
                <c:pt idx="100">
                  <c:v>0.00021026</c:v>
                </c:pt>
                <c:pt idx="101">
                  <c:v>0.000223801</c:v>
                </c:pt>
                <c:pt idx="102">
                  <c:v>0.000239122</c:v>
                </c:pt>
                <c:pt idx="103">
                  <c:v>0.000255808</c:v>
                </c:pt>
                <c:pt idx="104">
                  <c:v>0.000274637</c:v>
                </c:pt>
                <c:pt idx="105">
                  <c:v>0.000293949</c:v>
                </c:pt>
                <c:pt idx="106">
                  <c:v>0.000316429</c:v>
                </c:pt>
                <c:pt idx="107">
                  <c:v>0.000342195</c:v>
                </c:pt>
                <c:pt idx="108">
                  <c:v>0.000370858</c:v>
                </c:pt>
                <c:pt idx="109">
                  <c:v>0.000401307</c:v>
                </c:pt>
                <c:pt idx="110">
                  <c:v>0.00043611</c:v>
                </c:pt>
                <c:pt idx="111">
                  <c:v>0.000476732</c:v>
                </c:pt>
                <c:pt idx="112">
                  <c:v>0.000518368</c:v>
                </c:pt>
                <c:pt idx="113">
                  <c:v>0.000569165</c:v>
                </c:pt>
                <c:pt idx="114">
                  <c:v>0.000625476</c:v>
                </c:pt>
                <c:pt idx="115">
                  <c:v>0.000685713</c:v>
                </c:pt>
                <c:pt idx="116">
                  <c:v>0.000757032</c:v>
                </c:pt>
                <c:pt idx="117">
                  <c:v>0.000835133</c:v>
                </c:pt>
                <c:pt idx="118">
                  <c:v>0.00092318</c:v>
                </c:pt>
                <c:pt idx="119">
                  <c:v>0.001025004</c:v>
                </c:pt>
                <c:pt idx="120">
                  <c:v>0.001136907</c:v>
                </c:pt>
                <c:pt idx="121">
                  <c:v>0.00126731</c:v>
                </c:pt>
                <c:pt idx="122">
                  <c:v>0.00141517</c:v>
                </c:pt>
                <c:pt idx="123">
                  <c:v>0.00157958</c:v>
                </c:pt>
                <c:pt idx="124">
                  <c:v>0.00176009</c:v>
                </c:pt>
                <c:pt idx="125">
                  <c:v>0.00197163</c:v>
                </c:pt>
                <c:pt idx="126">
                  <c:v>0.00222557</c:v>
                </c:pt>
                <c:pt idx="127">
                  <c:v>0.0025064</c:v>
                </c:pt>
                <c:pt idx="128">
                  <c:v>0.00284755</c:v>
                </c:pt>
                <c:pt idx="129">
                  <c:v>0.00323703</c:v>
                </c:pt>
                <c:pt idx="130">
                  <c:v>0.00370224</c:v>
                </c:pt>
                <c:pt idx="131">
                  <c:v>0.00424915</c:v>
                </c:pt>
                <c:pt idx="132">
                  <c:v>0.00495428</c:v>
                </c:pt>
                <c:pt idx="133">
                  <c:v>0.00579781</c:v>
                </c:pt>
                <c:pt idx="134">
                  <c:v>0.00689545</c:v>
                </c:pt>
                <c:pt idx="135">
                  <c:v>0.00823453</c:v>
                </c:pt>
                <c:pt idx="136">
                  <c:v>0.00993874</c:v>
                </c:pt>
                <c:pt idx="137">
                  <c:v>0.00999966</c:v>
                </c:pt>
              </c:numCache>
            </c:numRef>
          </c:yVal>
          <c:smooth val="0"/>
        </c:ser>
        <c:ser>
          <c:idx val="3"/>
          <c:order val="3"/>
          <c:tx>
            <c:v>After rep. sweeps, log scale</c:v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'I-V'!$A$7:$A$111</c:f>
              <c:numCache>
                <c:formatCode>0.000</c:formatCode>
                <c:ptCount val="105"/>
                <c:pt idx="0">
                  <c:v>0.0</c:v>
                </c:pt>
                <c:pt idx="1">
                  <c:v>0.025</c:v>
                </c:pt>
                <c:pt idx="2">
                  <c:v>0.05</c:v>
                </c:pt>
                <c:pt idx="3">
                  <c:v>0.075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0.175</c:v>
                </c:pt>
                <c:pt idx="8">
                  <c:v>0.2</c:v>
                </c:pt>
                <c:pt idx="9">
                  <c:v>0.225</c:v>
                </c:pt>
                <c:pt idx="10">
                  <c:v>0.25</c:v>
                </c:pt>
                <c:pt idx="11">
                  <c:v>0.275</c:v>
                </c:pt>
                <c:pt idx="12">
                  <c:v>0.3</c:v>
                </c:pt>
                <c:pt idx="13">
                  <c:v>0.325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0.425</c:v>
                </c:pt>
                <c:pt idx="18">
                  <c:v>0.45</c:v>
                </c:pt>
                <c:pt idx="19">
                  <c:v>0.475</c:v>
                </c:pt>
                <c:pt idx="20">
                  <c:v>0.5</c:v>
                </c:pt>
                <c:pt idx="21">
                  <c:v>0.525</c:v>
                </c:pt>
                <c:pt idx="22">
                  <c:v>0.55</c:v>
                </c:pt>
                <c:pt idx="23">
                  <c:v>0.575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</c:v>
                </c:pt>
                <c:pt idx="28">
                  <c:v>0.7</c:v>
                </c:pt>
                <c:pt idx="29">
                  <c:v>0.725</c:v>
                </c:pt>
                <c:pt idx="30">
                  <c:v>0.75</c:v>
                </c:pt>
                <c:pt idx="31">
                  <c:v>0.775</c:v>
                </c:pt>
                <c:pt idx="32">
                  <c:v>0.8</c:v>
                </c:pt>
                <c:pt idx="33">
                  <c:v>0.825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</c:v>
                </c:pt>
                <c:pt idx="38">
                  <c:v>0.95</c:v>
                </c:pt>
                <c:pt idx="39">
                  <c:v>0.975</c:v>
                </c:pt>
                <c:pt idx="40">
                  <c:v>1.0</c:v>
                </c:pt>
                <c:pt idx="41">
                  <c:v>1.025</c:v>
                </c:pt>
                <c:pt idx="42">
                  <c:v>1.05</c:v>
                </c:pt>
                <c:pt idx="43">
                  <c:v>1.075</c:v>
                </c:pt>
                <c:pt idx="44">
                  <c:v>1.1</c:v>
                </c:pt>
                <c:pt idx="45">
                  <c:v>1.125</c:v>
                </c:pt>
                <c:pt idx="46">
                  <c:v>1.15</c:v>
                </c:pt>
                <c:pt idx="47">
                  <c:v>1.175</c:v>
                </c:pt>
                <c:pt idx="48">
                  <c:v>1.2</c:v>
                </c:pt>
                <c:pt idx="49">
                  <c:v>1.225</c:v>
                </c:pt>
                <c:pt idx="50">
                  <c:v>1.25</c:v>
                </c:pt>
                <c:pt idx="51">
                  <c:v>1.275</c:v>
                </c:pt>
                <c:pt idx="52">
                  <c:v>1.3</c:v>
                </c:pt>
                <c:pt idx="53">
                  <c:v>1.325</c:v>
                </c:pt>
                <c:pt idx="54">
                  <c:v>1.35</c:v>
                </c:pt>
                <c:pt idx="55">
                  <c:v>1.375</c:v>
                </c:pt>
                <c:pt idx="56">
                  <c:v>1.4</c:v>
                </c:pt>
                <c:pt idx="57">
                  <c:v>1.425</c:v>
                </c:pt>
                <c:pt idx="58">
                  <c:v>1.45</c:v>
                </c:pt>
                <c:pt idx="59">
                  <c:v>1.475</c:v>
                </c:pt>
                <c:pt idx="60">
                  <c:v>1.5</c:v>
                </c:pt>
                <c:pt idx="61">
                  <c:v>1.525</c:v>
                </c:pt>
                <c:pt idx="62">
                  <c:v>1.55</c:v>
                </c:pt>
                <c:pt idx="63">
                  <c:v>1.575</c:v>
                </c:pt>
                <c:pt idx="64">
                  <c:v>1.6</c:v>
                </c:pt>
                <c:pt idx="65">
                  <c:v>1.625</c:v>
                </c:pt>
                <c:pt idx="66">
                  <c:v>1.65</c:v>
                </c:pt>
                <c:pt idx="67">
                  <c:v>1.675</c:v>
                </c:pt>
                <c:pt idx="68">
                  <c:v>1.7</c:v>
                </c:pt>
                <c:pt idx="69">
                  <c:v>1.725</c:v>
                </c:pt>
                <c:pt idx="70">
                  <c:v>1.75</c:v>
                </c:pt>
                <c:pt idx="71">
                  <c:v>1.775</c:v>
                </c:pt>
                <c:pt idx="72">
                  <c:v>1.8</c:v>
                </c:pt>
                <c:pt idx="73">
                  <c:v>1.825</c:v>
                </c:pt>
                <c:pt idx="74">
                  <c:v>1.85</c:v>
                </c:pt>
                <c:pt idx="75">
                  <c:v>1.875</c:v>
                </c:pt>
                <c:pt idx="76">
                  <c:v>1.9</c:v>
                </c:pt>
                <c:pt idx="77">
                  <c:v>1.925</c:v>
                </c:pt>
                <c:pt idx="78">
                  <c:v>1.95</c:v>
                </c:pt>
                <c:pt idx="79">
                  <c:v>1.975</c:v>
                </c:pt>
                <c:pt idx="80">
                  <c:v>2.0</c:v>
                </c:pt>
                <c:pt idx="81">
                  <c:v>2.025</c:v>
                </c:pt>
                <c:pt idx="82">
                  <c:v>2.05</c:v>
                </c:pt>
                <c:pt idx="83">
                  <c:v>2.075</c:v>
                </c:pt>
                <c:pt idx="84">
                  <c:v>2.1</c:v>
                </c:pt>
                <c:pt idx="85">
                  <c:v>2.125</c:v>
                </c:pt>
                <c:pt idx="86">
                  <c:v>2.15</c:v>
                </c:pt>
                <c:pt idx="87">
                  <c:v>2.175</c:v>
                </c:pt>
                <c:pt idx="88">
                  <c:v>2.2</c:v>
                </c:pt>
                <c:pt idx="89">
                  <c:v>2.225</c:v>
                </c:pt>
                <c:pt idx="90">
                  <c:v>2.25</c:v>
                </c:pt>
                <c:pt idx="91">
                  <c:v>2.275</c:v>
                </c:pt>
                <c:pt idx="92">
                  <c:v>2.3</c:v>
                </c:pt>
                <c:pt idx="93">
                  <c:v>2.325</c:v>
                </c:pt>
                <c:pt idx="94">
                  <c:v>2.35</c:v>
                </c:pt>
                <c:pt idx="95">
                  <c:v>2.375</c:v>
                </c:pt>
                <c:pt idx="96">
                  <c:v>2.4</c:v>
                </c:pt>
                <c:pt idx="97">
                  <c:v>2.425</c:v>
                </c:pt>
                <c:pt idx="98">
                  <c:v>2.45</c:v>
                </c:pt>
                <c:pt idx="99">
                  <c:v>2.475</c:v>
                </c:pt>
                <c:pt idx="100">
                  <c:v>2.5</c:v>
                </c:pt>
                <c:pt idx="101">
                  <c:v>2.525</c:v>
                </c:pt>
                <c:pt idx="102">
                  <c:v>2.55</c:v>
                </c:pt>
                <c:pt idx="103">
                  <c:v>2.575</c:v>
                </c:pt>
                <c:pt idx="104">
                  <c:v>2.6</c:v>
                </c:pt>
              </c:numCache>
            </c:numRef>
          </c:xVal>
          <c:yVal>
            <c:numRef>
              <c:f>'I-V'!$C$7:$C$111</c:f>
              <c:numCache>
                <c:formatCode>0.00E+00</c:formatCode>
                <c:ptCount val="105"/>
                <c:pt idx="0">
                  <c:v>3.7862E-10</c:v>
                </c:pt>
                <c:pt idx="1">
                  <c:v>1.42388E-8</c:v>
                </c:pt>
                <c:pt idx="2">
                  <c:v>3.46913E-8</c:v>
                </c:pt>
                <c:pt idx="3">
                  <c:v>6.29372E-8</c:v>
                </c:pt>
                <c:pt idx="4">
                  <c:v>1.07055E-7</c:v>
                </c:pt>
                <c:pt idx="5">
                  <c:v>1.84128E-7</c:v>
                </c:pt>
                <c:pt idx="6">
                  <c:v>2.98944E-7</c:v>
                </c:pt>
                <c:pt idx="7">
                  <c:v>4.78104E-7</c:v>
                </c:pt>
                <c:pt idx="8">
                  <c:v>7.51284E-7</c:v>
                </c:pt>
                <c:pt idx="9">
                  <c:v>1.13E-6</c:v>
                </c:pt>
                <c:pt idx="10">
                  <c:v>1.66986E-6</c:v>
                </c:pt>
                <c:pt idx="11">
                  <c:v>2.37545E-6</c:v>
                </c:pt>
                <c:pt idx="12">
                  <c:v>3.32192E-6</c:v>
                </c:pt>
                <c:pt idx="13">
                  <c:v>4.56122E-6</c:v>
                </c:pt>
                <c:pt idx="14">
                  <c:v>6.09253E-6</c:v>
                </c:pt>
                <c:pt idx="15">
                  <c:v>8.03022E-6</c:v>
                </c:pt>
                <c:pt idx="16">
                  <c:v>1.031662E-5</c:v>
                </c:pt>
                <c:pt idx="17">
                  <c:v>1.28771E-5</c:v>
                </c:pt>
                <c:pt idx="18">
                  <c:v>1.5968E-5</c:v>
                </c:pt>
                <c:pt idx="19">
                  <c:v>1.9383E-5</c:v>
                </c:pt>
                <c:pt idx="20">
                  <c:v>2.32352E-5</c:v>
                </c:pt>
                <c:pt idx="21">
                  <c:v>2.74096E-5</c:v>
                </c:pt>
                <c:pt idx="22">
                  <c:v>3.20419E-5</c:v>
                </c:pt>
                <c:pt idx="23">
                  <c:v>3.71961E-5</c:v>
                </c:pt>
                <c:pt idx="24">
                  <c:v>4.27194E-5</c:v>
                </c:pt>
                <c:pt idx="25">
                  <c:v>4.88246E-5</c:v>
                </c:pt>
                <c:pt idx="26">
                  <c:v>5.52513E-5</c:v>
                </c:pt>
                <c:pt idx="27">
                  <c:v>6.24103E-5</c:v>
                </c:pt>
                <c:pt idx="28">
                  <c:v>7.02729E-5</c:v>
                </c:pt>
                <c:pt idx="29">
                  <c:v>7.90013E-5</c:v>
                </c:pt>
                <c:pt idx="30">
                  <c:v>8.78465E-5</c:v>
                </c:pt>
                <c:pt idx="31">
                  <c:v>9.78253E-5</c:v>
                </c:pt>
                <c:pt idx="32">
                  <c:v>0.0001090033</c:v>
                </c:pt>
                <c:pt idx="33">
                  <c:v>0.000120669</c:v>
                </c:pt>
                <c:pt idx="34">
                  <c:v>0.00013374</c:v>
                </c:pt>
                <c:pt idx="35">
                  <c:v>0.000146627</c:v>
                </c:pt>
                <c:pt idx="36">
                  <c:v>0.000161739</c:v>
                </c:pt>
                <c:pt idx="37">
                  <c:v>0.000177925</c:v>
                </c:pt>
                <c:pt idx="38">
                  <c:v>0.000194794</c:v>
                </c:pt>
                <c:pt idx="39">
                  <c:v>0.000212727</c:v>
                </c:pt>
                <c:pt idx="40">
                  <c:v>0.000232823</c:v>
                </c:pt>
                <c:pt idx="41">
                  <c:v>0.000254801</c:v>
                </c:pt>
                <c:pt idx="42">
                  <c:v>0.000278332</c:v>
                </c:pt>
                <c:pt idx="43">
                  <c:v>0.000303742</c:v>
                </c:pt>
                <c:pt idx="44">
                  <c:v>0.000329619</c:v>
                </c:pt>
                <c:pt idx="45">
                  <c:v>0.000358569</c:v>
                </c:pt>
                <c:pt idx="46">
                  <c:v>0.000389906</c:v>
                </c:pt>
                <c:pt idx="47">
                  <c:v>0.000422728</c:v>
                </c:pt>
                <c:pt idx="48">
                  <c:v>0.000458135</c:v>
                </c:pt>
                <c:pt idx="49">
                  <c:v>0.000494591</c:v>
                </c:pt>
                <c:pt idx="50">
                  <c:v>0.000535447</c:v>
                </c:pt>
                <c:pt idx="51">
                  <c:v>0.000579392</c:v>
                </c:pt>
                <c:pt idx="52">
                  <c:v>0.000625133</c:v>
                </c:pt>
                <c:pt idx="53">
                  <c:v>0.000673737</c:v>
                </c:pt>
                <c:pt idx="54">
                  <c:v>0.000726842</c:v>
                </c:pt>
                <c:pt idx="55">
                  <c:v>0.000783708</c:v>
                </c:pt>
                <c:pt idx="56">
                  <c:v>0.000841784</c:v>
                </c:pt>
                <c:pt idx="57">
                  <c:v>0.000901949</c:v>
                </c:pt>
                <c:pt idx="58">
                  <c:v>0.000968493</c:v>
                </c:pt>
                <c:pt idx="59">
                  <c:v>0.001039428</c:v>
                </c:pt>
                <c:pt idx="60">
                  <c:v>0.001111993</c:v>
                </c:pt>
                <c:pt idx="61">
                  <c:v>0.00118769</c:v>
                </c:pt>
                <c:pt idx="62">
                  <c:v>0.00127066</c:v>
                </c:pt>
                <c:pt idx="63">
                  <c:v>0.00135265</c:v>
                </c:pt>
                <c:pt idx="64">
                  <c:v>0.00144093</c:v>
                </c:pt>
                <c:pt idx="65">
                  <c:v>0.00153556</c:v>
                </c:pt>
                <c:pt idx="66">
                  <c:v>0.00162925</c:v>
                </c:pt>
                <c:pt idx="67">
                  <c:v>0.00173236</c:v>
                </c:pt>
                <c:pt idx="68">
                  <c:v>0.00184064</c:v>
                </c:pt>
                <c:pt idx="69">
                  <c:v>0.00195329</c:v>
                </c:pt>
                <c:pt idx="70">
                  <c:v>0.00206491</c:v>
                </c:pt>
                <c:pt idx="71">
                  <c:v>0.00218926</c:v>
                </c:pt>
                <c:pt idx="72">
                  <c:v>0.00231411</c:v>
                </c:pt>
                <c:pt idx="73">
                  <c:v>0.00244214</c:v>
                </c:pt>
                <c:pt idx="74">
                  <c:v>0.00258057</c:v>
                </c:pt>
                <c:pt idx="75">
                  <c:v>0.00271709</c:v>
                </c:pt>
                <c:pt idx="76">
                  <c:v>0.00286815</c:v>
                </c:pt>
                <c:pt idx="77">
                  <c:v>0.00302135</c:v>
                </c:pt>
                <c:pt idx="78">
                  <c:v>0.00318055</c:v>
                </c:pt>
                <c:pt idx="79">
                  <c:v>0.00334504</c:v>
                </c:pt>
                <c:pt idx="80">
                  <c:v>0.00351553</c:v>
                </c:pt>
                <c:pt idx="81">
                  <c:v>0.00370034</c:v>
                </c:pt>
                <c:pt idx="82">
                  <c:v>0.00388694</c:v>
                </c:pt>
                <c:pt idx="83">
                  <c:v>0.00407188</c:v>
                </c:pt>
                <c:pt idx="84">
                  <c:v>0.00426626</c:v>
                </c:pt>
                <c:pt idx="85">
                  <c:v>0.00447891</c:v>
                </c:pt>
                <c:pt idx="86">
                  <c:v>0.00469061</c:v>
                </c:pt>
                <c:pt idx="87">
                  <c:v>0.00491211</c:v>
                </c:pt>
                <c:pt idx="88">
                  <c:v>0.00512522</c:v>
                </c:pt>
                <c:pt idx="89">
                  <c:v>0.00535811</c:v>
                </c:pt>
                <c:pt idx="90">
                  <c:v>0.0056077</c:v>
                </c:pt>
                <c:pt idx="91">
                  <c:v>0.00586256</c:v>
                </c:pt>
                <c:pt idx="92">
                  <c:v>0.00611732</c:v>
                </c:pt>
                <c:pt idx="93">
                  <c:v>0.00639363</c:v>
                </c:pt>
                <c:pt idx="94">
                  <c:v>0.00666891</c:v>
                </c:pt>
                <c:pt idx="95">
                  <c:v>0.00695899</c:v>
                </c:pt>
                <c:pt idx="96">
                  <c:v>0.00725525</c:v>
                </c:pt>
                <c:pt idx="97">
                  <c:v>0.00756028</c:v>
                </c:pt>
                <c:pt idx="98">
                  <c:v>0.00790065</c:v>
                </c:pt>
                <c:pt idx="99">
                  <c:v>0.00823896</c:v>
                </c:pt>
                <c:pt idx="100">
                  <c:v>0.00858532</c:v>
                </c:pt>
                <c:pt idx="101">
                  <c:v>0.00891974</c:v>
                </c:pt>
                <c:pt idx="102">
                  <c:v>0.00929565</c:v>
                </c:pt>
                <c:pt idx="103">
                  <c:v>0.00967496</c:v>
                </c:pt>
                <c:pt idx="104">
                  <c:v>0.00999967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3765832"/>
        <c:axId val="684902696"/>
      </c:scatterChart>
      <c:valAx>
        <c:axId val="652990536"/>
        <c:scaling>
          <c:orientation val="minMax"/>
          <c:max val="3.5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V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  (V)</a:t>
                </a:r>
              </a:p>
            </c:rich>
          </c:tx>
          <c:layout>
            <c:manualLayout>
              <c:xMode val="edge"/>
              <c:yMode val="edge"/>
              <c:x val="0.466269997500312"/>
              <c:y val="0.9185683141398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5588312"/>
        <c:crosses val="autoZero"/>
        <c:crossBetween val="midCat"/>
      </c:valAx>
      <c:valAx>
        <c:axId val="685588312"/>
        <c:scaling>
          <c:orientation val="minMax"/>
          <c:max val="0.01"/>
          <c:min val="0.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en-US" i="1">
                    <a:latin typeface="Arial"/>
                    <a:cs typeface="Arial"/>
                  </a:rPr>
                  <a:t>I</a:t>
                </a:r>
                <a:r>
                  <a:rPr lang="en-US">
                    <a:latin typeface="Arial"/>
                    <a:cs typeface="Arial"/>
                  </a:rPr>
                  <a:t>   (A)</a:t>
                </a:r>
              </a:p>
            </c:rich>
          </c:tx>
          <c:layout>
            <c:manualLayout>
              <c:xMode val="edge"/>
              <c:yMode val="edge"/>
              <c:x val="0.0119047619047619"/>
              <c:y val="0.384365333812101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2990536"/>
        <c:crosses val="autoZero"/>
        <c:crossBetween val="midCat"/>
      </c:valAx>
      <c:valAx>
        <c:axId val="77376583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684902696"/>
        <c:crosses val="autoZero"/>
        <c:crossBetween val="midCat"/>
      </c:valAx>
      <c:valAx>
        <c:axId val="684902696"/>
        <c:scaling>
          <c:logBase val="10.0"/>
          <c:orientation val="minMax"/>
          <c:max val="0.01"/>
          <c:min val="1.0E-9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/>
                </a:pPr>
                <a:r>
                  <a:rPr lang="en-US" sz="1200" b="1" i="1" baseline="0">
                    <a:effectLst/>
                  </a:rPr>
                  <a:t>I   </a:t>
                </a:r>
                <a:r>
                  <a:rPr lang="en-US" sz="1200" b="1" i="0" baseline="0">
                    <a:effectLst/>
                  </a:rPr>
                  <a:t>(A)  (log scale)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48462379702537"/>
              <c:y val="0.321112108543435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773765832"/>
        <c:crosses val="max"/>
        <c:crossBetween val="midCat"/>
      </c:valAx>
      <c:spPr>
        <a:noFill/>
        <a:ln w="6350"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48809523809524"/>
          <c:y val="0.104538716048116"/>
          <c:w val="0.311004093238345"/>
          <c:h val="0.199391623278361"/>
        </c:manualLayout>
      </c:layout>
      <c:overlay val="1"/>
      <c:spPr>
        <a:solidFill>
          <a:schemeClr val="bg1">
            <a:alpha val="60000"/>
          </a:schemeClr>
        </a:solidFill>
        <a:ln w="3175">
          <a:solidFill>
            <a:schemeClr val="bg1">
              <a:lumMod val="65000"/>
            </a:schemeClr>
          </a:solidFill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57212058034"/>
          <c:y val="0.0184462306832306"/>
          <c:w val="0.759819360815192"/>
          <c:h val="0.834975144242291"/>
        </c:manualLayout>
      </c:layout>
      <c:scatterChart>
        <c:scatterStyle val="lineMarker"/>
        <c:varyColors val="0"/>
        <c:ser>
          <c:idx val="0"/>
          <c:order val="0"/>
          <c:tx>
            <c:v>Cp (Vosc=0.1 V)</c:v>
          </c:tx>
          <c:spPr>
            <a:ln w="25400">
              <a:solidFill>
                <a:srgbClr val="BA0013"/>
              </a:solidFill>
              <a:prstDash val="solid"/>
            </a:ln>
          </c:spPr>
          <c:marker>
            <c:symbol val="none"/>
          </c:marker>
          <c:xVal>
            <c:numRef>
              <c:f>Before!$A$8:$A$38</c:f>
              <c:numCache>
                <c:formatCode>0.00E+00</c:formatCode>
                <c:ptCount val="31"/>
                <c:pt idx="0">
                  <c:v>100.0</c:v>
                </c:pt>
                <c:pt idx="1">
                  <c:v>125.839</c:v>
                </c:pt>
                <c:pt idx="2">
                  <c:v>158.562</c:v>
                </c:pt>
                <c:pt idx="3">
                  <c:v>199.468</c:v>
                </c:pt>
                <c:pt idx="4">
                  <c:v>251.046</c:v>
                </c:pt>
                <c:pt idx="5">
                  <c:v>316.456</c:v>
                </c:pt>
                <c:pt idx="6">
                  <c:v>398.089</c:v>
                </c:pt>
                <c:pt idx="7">
                  <c:v>500.0</c:v>
                </c:pt>
                <c:pt idx="8">
                  <c:v>631.313</c:v>
                </c:pt>
                <c:pt idx="9">
                  <c:v>791.139</c:v>
                </c:pt>
                <c:pt idx="10">
                  <c:v>1000.0</c:v>
                </c:pt>
                <c:pt idx="11">
                  <c:v>1250.0</c:v>
                </c:pt>
                <c:pt idx="12">
                  <c:v>1578.95</c:v>
                </c:pt>
                <c:pt idx="13">
                  <c:v>2000.0</c:v>
                </c:pt>
                <c:pt idx="14">
                  <c:v>2500.0</c:v>
                </c:pt>
                <c:pt idx="15">
                  <c:v>3157.89</c:v>
                </c:pt>
                <c:pt idx="16">
                  <c:v>4000.0</c:v>
                </c:pt>
                <c:pt idx="17">
                  <c:v>5000.0</c:v>
                </c:pt>
                <c:pt idx="18">
                  <c:v>6315.79</c:v>
                </c:pt>
                <c:pt idx="19">
                  <c:v>7894.74</c:v>
                </c:pt>
                <c:pt idx="20">
                  <c:v>10000.0</c:v>
                </c:pt>
                <c:pt idx="21">
                  <c:v>12631.6</c:v>
                </c:pt>
                <c:pt idx="22">
                  <c:v>15789.5</c:v>
                </c:pt>
                <c:pt idx="23">
                  <c:v>20000.0</c:v>
                </c:pt>
                <c:pt idx="24">
                  <c:v>25000.0</c:v>
                </c:pt>
                <c:pt idx="25">
                  <c:v>31578.9</c:v>
                </c:pt>
                <c:pt idx="26">
                  <c:v>40000.0</c:v>
                </c:pt>
                <c:pt idx="27">
                  <c:v>50000.0</c:v>
                </c:pt>
                <c:pt idx="28">
                  <c:v>62500.0</c:v>
                </c:pt>
                <c:pt idx="29">
                  <c:v>80000.0</c:v>
                </c:pt>
                <c:pt idx="30">
                  <c:v>100000.0</c:v>
                </c:pt>
              </c:numCache>
            </c:numRef>
          </c:xVal>
          <c:yVal>
            <c:numRef>
              <c:f>Before!$B$8:$B$38</c:f>
              <c:numCache>
                <c:formatCode>0.00E+00</c:formatCode>
                <c:ptCount val="31"/>
                <c:pt idx="0">
                  <c:v>1.14253E-10</c:v>
                </c:pt>
                <c:pt idx="1">
                  <c:v>9.53079E-11</c:v>
                </c:pt>
                <c:pt idx="2">
                  <c:v>7.69893E-11</c:v>
                </c:pt>
                <c:pt idx="3">
                  <c:v>5.95577E-11</c:v>
                </c:pt>
                <c:pt idx="4">
                  <c:v>4.44761E-11</c:v>
                </c:pt>
                <c:pt idx="5">
                  <c:v>3.22351E-11</c:v>
                </c:pt>
                <c:pt idx="6">
                  <c:v>2.29497E-11</c:v>
                </c:pt>
                <c:pt idx="7">
                  <c:v>1.60766E-11</c:v>
                </c:pt>
                <c:pt idx="8">
                  <c:v>1.11436E-11</c:v>
                </c:pt>
                <c:pt idx="9">
                  <c:v>7.80746E-12</c:v>
                </c:pt>
                <c:pt idx="10">
                  <c:v>5.4271E-12</c:v>
                </c:pt>
                <c:pt idx="11">
                  <c:v>3.93173E-12</c:v>
                </c:pt>
                <c:pt idx="12">
                  <c:v>2.89701E-12</c:v>
                </c:pt>
                <c:pt idx="13">
                  <c:v>2.22072E-12</c:v>
                </c:pt>
                <c:pt idx="14">
                  <c:v>1.79465E-12</c:v>
                </c:pt>
                <c:pt idx="15">
                  <c:v>1.50444E-12</c:v>
                </c:pt>
                <c:pt idx="16">
                  <c:v>1.30142E-12</c:v>
                </c:pt>
                <c:pt idx="17">
                  <c:v>1.18129E-12</c:v>
                </c:pt>
                <c:pt idx="18">
                  <c:v>1.0687E-12</c:v>
                </c:pt>
                <c:pt idx="19">
                  <c:v>1.0096E-12</c:v>
                </c:pt>
                <c:pt idx="20">
                  <c:v>9.44809E-13</c:v>
                </c:pt>
                <c:pt idx="21">
                  <c:v>9.15692E-13</c:v>
                </c:pt>
                <c:pt idx="22">
                  <c:v>8.91172E-13</c:v>
                </c:pt>
                <c:pt idx="23">
                  <c:v>8.72128E-13</c:v>
                </c:pt>
                <c:pt idx="24">
                  <c:v>8.59365E-13</c:v>
                </c:pt>
                <c:pt idx="25">
                  <c:v>8.46526000000001E-13</c:v>
                </c:pt>
                <c:pt idx="26">
                  <c:v>8.32840000000001E-13</c:v>
                </c:pt>
                <c:pt idx="27">
                  <c:v>8.18192E-13</c:v>
                </c:pt>
                <c:pt idx="28">
                  <c:v>8.00636E-13</c:v>
                </c:pt>
                <c:pt idx="29">
                  <c:v>7.76589E-13</c:v>
                </c:pt>
                <c:pt idx="30">
                  <c:v>7.49744E-13</c:v>
                </c:pt>
              </c:numCache>
            </c:numRef>
          </c:yVal>
          <c:smooth val="0"/>
        </c:ser>
        <c:ser>
          <c:idx val="1"/>
          <c:order val="1"/>
          <c:tx>
            <c:v>Cp  (Vosc=0.3 V)</c:v>
          </c:tx>
          <c:spPr>
            <a:ln w="22225">
              <a:solidFill>
                <a:srgbClr val="FE4157"/>
              </a:solidFill>
            </a:ln>
          </c:spPr>
          <c:marker>
            <c:symbol val="none"/>
          </c:marker>
          <c:xVal>
            <c:numRef>
              <c:f>Before!$A$8:$A$38</c:f>
              <c:numCache>
                <c:formatCode>0.00E+00</c:formatCode>
                <c:ptCount val="31"/>
                <c:pt idx="0">
                  <c:v>100.0</c:v>
                </c:pt>
                <c:pt idx="1">
                  <c:v>125.839</c:v>
                </c:pt>
                <c:pt idx="2">
                  <c:v>158.562</c:v>
                </c:pt>
                <c:pt idx="3">
                  <c:v>199.468</c:v>
                </c:pt>
                <c:pt idx="4">
                  <c:v>251.046</c:v>
                </c:pt>
                <c:pt idx="5">
                  <c:v>316.456</c:v>
                </c:pt>
                <c:pt idx="6">
                  <c:v>398.089</c:v>
                </c:pt>
                <c:pt idx="7">
                  <c:v>500.0</c:v>
                </c:pt>
                <c:pt idx="8">
                  <c:v>631.313</c:v>
                </c:pt>
                <c:pt idx="9">
                  <c:v>791.139</c:v>
                </c:pt>
                <c:pt idx="10">
                  <c:v>1000.0</c:v>
                </c:pt>
                <c:pt idx="11">
                  <c:v>1250.0</c:v>
                </c:pt>
                <c:pt idx="12">
                  <c:v>1578.95</c:v>
                </c:pt>
                <c:pt idx="13">
                  <c:v>2000.0</c:v>
                </c:pt>
                <c:pt idx="14">
                  <c:v>2500.0</c:v>
                </c:pt>
                <c:pt idx="15">
                  <c:v>3157.89</c:v>
                </c:pt>
                <c:pt idx="16">
                  <c:v>4000.0</c:v>
                </c:pt>
                <c:pt idx="17">
                  <c:v>5000.0</c:v>
                </c:pt>
                <c:pt idx="18">
                  <c:v>6315.79</c:v>
                </c:pt>
                <c:pt idx="19">
                  <c:v>7894.74</c:v>
                </c:pt>
                <c:pt idx="20">
                  <c:v>10000.0</c:v>
                </c:pt>
                <c:pt idx="21">
                  <c:v>12631.6</c:v>
                </c:pt>
                <c:pt idx="22">
                  <c:v>15789.5</c:v>
                </c:pt>
                <c:pt idx="23">
                  <c:v>20000.0</c:v>
                </c:pt>
                <c:pt idx="24">
                  <c:v>25000.0</c:v>
                </c:pt>
                <c:pt idx="25">
                  <c:v>31578.9</c:v>
                </c:pt>
                <c:pt idx="26">
                  <c:v>40000.0</c:v>
                </c:pt>
                <c:pt idx="27">
                  <c:v>50000.0</c:v>
                </c:pt>
                <c:pt idx="28">
                  <c:v>62500.0</c:v>
                </c:pt>
                <c:pt idx="29">
                  <c:v>80000.0</c:v>
                </c:pt>
                <c:pt idx="30">
                  <c:v>100000.0</c:v>
                </c:pt>
              </c:numCache>
            </c:numRef>
          </c:xVal>
          <c:yVal>
            <c:numRef>
              <c:f>Before!$D$8:$D$38</c:f>
              <c:numCache>
                <c:formatCode>0.00E+00</c:formatCode>
                <c:ptCount val="31"/>
                <c:pt idx="0">
                  <c:v>1.45745E-10</c:v>
                </c:pt>
                <c:pt idx="1">
                  <c:v>1.35564E-10</c:v>
                </c:pt>
                <c:pt idx="2">
                  <c:v>1.24923E-10</c:v>
                </c:pt>
                <c:pt idx="3">
                  <c:v>1.13246E-10</c:v>
                </c:pt>
                <c:pt idx="4">
                  <c:v>1.00697E-10</c:v>
                </c:pt>
                <c:pt idx="5">
                  <c:v>8.73453E-11</c:v>
                </c:pt>
                <c:pt idx="6">
                  <c:v>7.48302E-11</c:v>
                </c:pt>
                <c:pt idx="7">
                  <c:v>6.1662E-11</c:v>
                </c:pt>
                <c:pt idx="8">
                  <c:v>4.89231E-11</c:v>
                </c:pt>
                <c:pt idx="9">
                  <c:v>3.87258E-11</c:v>
                </c:pt>
                <c:pt idx="10">
                  <c:v>2.88189E-11</c:v>
                </c:pt>
                <c:pt idx="11">
                  <c:v>2.13606E-11</c:v>
                </c:pt>
                <c:pt idx="12">
                  <c:v>1.56834E-11</c:v>
                </c:pt>
                <c:pt idx="13">
                  <c:v>1.12833E-11</c:v>
                </c:pt>
                <c:pt idx="14">
                  <c:v>8.59228E-12</c:v>
                </c:pt>
                <c:pt idx="15">
                  <c:v>6.52629E-12</c:v>
                </c:pt>
                <c:pt idx="16">
                  <c:v>5.11063E-12</c:v>
                </c:pt>
                <c:pt idx="17">
                  <c:v>4.23787E-12</c:v>
                </c:pt>
                <c:pt idx="18">
                  <c:v>3.32025E-12</c:v>
                </c:pt>
                <c:pt idx="19">
                  <c:v>2.85147E-12</c:v>
                </c:pt>
                <c:pt idx="20">
                  <c:v>2.14836E-12</c:v>
                </c:pt>
                <c:pt idx="21">
                  <c:v>1.78002E-12</c:v>
                </c:pt>
                <c:pt idx="22">
                  <c:v>1.58187E-12</c:v>
                </c:pt>
                <c:pt idx="23">
                  <c:v>1.43213E-12</c:v>
                </c:pt>
                <c:pt idx="24">
                  <c:v>1.31135E-12</c:v>
                </c:pt>
                <c:pt idx="25">
                  <c:v>1.15925E-12</c:v>
                </c:pt>
                <c:pt idx="26">
                  <c:v>1.05274E-12</c:v>
                </c:pt>
                <c:pt idx="27">
                  <c:v>9.59385E-13</c:v>
                </c:pt>
                <c:pt idx="28">
                  <c:v>8.83216E-13</c:v>
                </c:pt>
                <c:pt idx="29">
                  <c:v>8.26713E-13</c:v>
                </c:pt>
                <c:pt idx="30">
                  <c:v>7.77677E-13</c:v>
                </c:pt>
              </c:numCache>
            </c:numRef>
          </c:yVal>
          <c:smooth val="0"/>
        </c:ser>
        <c:ser>
          <c:idx val="2"/>
          <c:order val="2"/>
          <c:tx>
            <c:v>Cp  (Vosc=0.5 V)</c:v>
          </c:tx>
          <c:spPr>
            <a:ln>
              <a:solidFill>
                <a:srgbClr val="FF8800"/>
              </a:solidFill>
            </a:ln>
          </c:spPr>
          <c:marker>
            <c:symbol val="none"/>
          </c:marker>
          <c:xVal>
            <c:numRef>
              <c:f>Before!$A$8:$A$38</c:f>
              <c:numCache>
                <c:formatCode>0.00E+00</c:formatCode>
                <c:ptCount val="31"/>
                <c:pt idx="0">
                  <c:v>100.0</c:v>
                </c:pt>
                <c:pt idx="1">
                  <c:v>125.839</c:v>
                </c:pt>
                <c:pt idx="2">
                  <c:v>158.562</c:v>
                </c:pt>
                <c:pt idx="3">
                  <c:v>199.468</c:v>
                </c:pt>
                <c:pt idx="4">
                  <c:v>251.046</c:v>
                </c:pt>
                <c:pt idx="5">
                  <c:v>316.456</c:v>
                </c:pt>
                <c:pt idx="6">
                  <c:v>398.089</c:v>
                </c:pt>
                <c:pt idx="7">
                  <c:v>500.0</c:v>
                </c:pt>
                <c:pt idx="8">
                  <c:v>631.313</c:v>
                </c:pt>
                <c:pt idx="9">
                  <c:v>791.139</c:v>
                </c:pt>
                <c:pt idx="10">
                  <c:v>1000.0</c:v>
                </c:pt>
                <c:pt idx="11">
                  <c:v>1250.0</c:v>
                </c:pt>
                <c:pt idx="12">
                  <c:v>1578.95</c:v>
                </c:pt>
                <c:pt idx="13">
                  <c:v>2000.0</c:v>
                </c:pt>
                <c:pt idx="14">
                  <c:v>2500.0</c:v>
                </c:pt>
                <c:pt idx="15">
                  <c:v>3157.89</c:v>
                </c:pt>
                <c:pt idx="16">
                  <c:v>4000.0</c:v>
                </c:pt>
                <c:pt idx="17">
                  <c:v>5000.0</c:v>
                </c:pt>
                <c:pt idx="18">
                  <c:v>6315.79</c:v>
                </c:pt>
                <c:pt idx="19">
                  <c:v>7894.74</c:v>
                </c:pt>
                <c:pt idx="20">
                  <c:v>10000.0</c:v>
                </c:pt>
                <c:pt idx="21">
                  <c:v>12631.6</c:v>
                </c:pt>
                <c:pt idx="22">
                  <c:v>15789.5</c:v>
                </c:pt>
                <c:pt idx="23">
                  <c:v>20000.0</c:v>
                </c:pt>
                <c:pt idx="24">
                  <c:v>25000.0</c:v>
                </c:pt>
                <c:pt idx="25">
                  <c:v>31578.9</c:v>
                </c:pt>
                <c:pt idx="26">
                  <c:v>40000.0</c:v>
                </c:pt>
                <c:pt idx="27">
                  <c:v>50000.0</c:v>
                </c:pt>
                <c:pt idx="28">
                  <c:v>62500.0</c:v>
                </c:pt>
                <c:pt idx="29">
                  <c:v>80000.0</c:v>
                </c:pt>
                <c:pt idx="30">
                  <c:v>100000.0</c:v>
                </c:pt>
              </c:numCache>
            </c:numRef>
          </c:xVal>
          <c:yVal>
            <c:numRef>
              <c:f>Before!$F$8:$F$38</c:f>
              <c:numCache>
                <c:formatCode>0.00E+00</c:formatCode>
                <c:ptCount val="31"/>
                <c:pt idx="0">
                  <c:v>1.61702E-10</c:v>
                </c:pt>
                <c:pt idx="1">
                  <c:v>1.55222E-10</c:v>
                </c:pt>
                <c:pt idx="2">
                  <c:v>1.48206E-10</c:v>
                </c:pt>
                <c:pt idx="3">
                  <c:v>1.40152E-10</c:v>
                </c:pt>
                <c:pt idx="4">
                  <c:v>1.31053E-10</c:v>
                </c:pt>
                <c:pt idx="5">
                  <c:v>1.20553E-10</c:v>
                </c:pt>
                <c:pt idx="6">
                  <c:v>1.09336E-10</c:v>
                </c:pt>
                <c:pt idx="7">
                  <c:v>9.66708E-11</c:v>
                </c:pt>
                <c:pt idx="8">
                  <c:v>8.2689E-11</c:v>
                </c:pt>
                <c:pt idx="9">
                  <c:v>6.94507E-11</c:v>
                </c:pt>
                <c:pt idx="10">
                  <c:v>5.68349E-11</c:v>
                </c:pt>
                <c:pt idx="11">
                  <c:v>4.49187E-11</c:v>
                </c:pt>
                <c:pt idx="12">
                  <c:v>3.45501E-11</c:v>
                </c:pt>
                <c:pt idx="13">
                  <c:v>2.59908E-11</c:v>
                </c:pt>
                <c:pt idx="14">
                  <c:v>2.01657E-11</c:v>
                </c:pt>
                <c:pt idx="15">
                  <c:v>1.54433E-11</c:v>
                </c:pt>
                <c:pt idx="16">
                  <c:v>1.22908E-11</c:v>
                </c:pt>
                <c:pt idx="17">
                  <c:v>1.01855E-11</c:v>
                </c:pt>
                <c:pt idx="18">
                  <c:v>8.16599E-12</c:v>
                </c:pt>
                <c:pt idx="19">
                  <c:v>7.04953E-12</c:v>
                </c:pt>
                <c:pt idx="20">
                  <c:v>5.81903E-12</c:v>
                </c:pt>
                <c:pt idx="21">
                  <c:v>4.66186E-12</c:v>
                </c:pt>
                <c:pt idx="22">
                  <c:v>3.78941E-12</c:v>
                </c:pt>
                <c:pt idx="23">
                  <c:v>3.28284E-12</c:v>
                </c:pt>
                <c:pt idx="24">
                  <c:v>2.84279E-12</c:v>
                </c:pt>
                <c:pt idx="25">
                  <c:v>2.39368E-12</c:v>
                </c:pt>
                <c:pt idx="26">
                  <c:v>2.1412E-12</c:v>
                </c:pt>
                <c:pt idx="27">
                  <c:v>1.90988E-12</c:v>
                </c:pt>
                <c:pt idx="28">
                  <c:v>1.63937E-12</c:v>
                </c:pt>
                <c:pt idx="29">
                  <c:v>1.42465E-12</c:v>
                </c:pt>
                <c:pt idx="30">
                  <c:v>1.24771E-12</c:v>
                </c:pt>
              </c:numCache>
            </c:numRef>
          </c:yVal>
          <c:smooth val="0"/>
        </c:ser>
        <c:ser>
          <c:idx val="3"/>
          <c:order val="3"/>
          <c:tx>
            <c:v>Cs  (Vosc=0.1 V)</c:v>
          </c:tx>
          <c:spPr>
            <a:ln>
              <a:solidFill>
                <a:srgbClr val="0E5D03"/>
              </a:solidFill>
            </a:ln>
          </c:spPr>
          <c:marker>
            <c:symbol val="none"/>
          </c:marker>
          <c:xVal>
            <c:numRef>
              <c:f>Before!$A$43:$A$73</c:f>
              <c:numCache>
                <c:formatCode>0.00E+00</c:formatCode>
                <c:ptCount val="31"/>
                <c:pt idx="0">
                  <c:v>100.0</c:v>
                </c:pt>
                <c:pt idx="1">
                  <c:v>125.839</c:v>
                </c:pt>
                <c:pt idx="2">
                  <c:v>158.562</c:v>
                </c:pt>
                <c:pt idx="3">
                  <c:v>199.468</c:v>
                </c:pt>
                <c:pt idx="4">
                  <c:v>251.046</c:v>
                </c:pt>
                <c:pt idx="5">
                  <c:v>316.456</c:v>
                </c:pt>
                <c:pt idx="6">
                  <c:v>398.089</c:v>
                </c:pt>
                <c:pt idx="7">
                  <c:v>500.0</c:v>
                </c:pt>
                <c:pt idx="8">
                  <c:v>631.313</c:v>
                </c:pt>
                <c:pt idx="9">
                  <c:v>791.139</c:v>
                </c:pt>
                <c:pt idx="10">
                  <c:v>1000.0</c:v>
                </c:pt>
                <c:pt idx="11">
                  <c:v>1250.0</c:v>
                </c:pt>
                <c:pt idx="12">
                  <c:v>1578.95</c:v>
                </c:pt>
                <c:pt idx="13">
                  <c:v>2000.0</c:v>
                </c:pt>
                <c:pt idx="14">
                  <c:v>2500.0</c:v>
                </c:pt>
                <c:pt idx="15">
                  <c:v>3157.89</c:v>
                </c:pt>
                <c:pt idx="16">
                  <c:v>4000.0</c:v>
                </c:pt>
                <c:pt idx="17">
                  <c:v>5000.0</c:v>
                </c:pt>
                <c:pt idx="18">
                  <c:v>6315.79</c:v>
                </c:pt>
                <c:pt idx="19">
                  <c:v>7894.74</c:v>
                </c:pt>
                <c:pt idx="20">
                  <c:v>10000.0</c:v>
                </c:pt>
                <c:pt idx="21">
                  <c:v>12631.6</c:v>
                </c:pt>
                <c:pt idx="22">
                  <c:v>15789.5</c:v>
                </c:pt>
                <c:pt idx="23">
                  <c:v>20000.0</c:v>
                </c:pt>
                <c:pt idx="24">
                  <c:v>25000.0</c:v>
                </c:pt>
                <c:pt idx="25">
                  <c:v>31578.9</c:v>
                </c:pt>
                <c:pt idx="26">
                  <c:v>40000.0</c:v>
                </c:pt>
                <c:pt idx="27">
                  <c:v>50000.0</c:v>
                </c:pt>
                <c:pt idx="28">
                  <c:v>62500.0</c:v>
                </c:pt>
                <c:pt idx="29">
                  <c:v>80000.0</c:v>
                </c:pt>
                <c:pt idx="30">
                  <c:v>100000.0</c:v>
                </c:pt>
              </c:numCache>
            </c:numRef>
          </c:xVal>
          <c:yVal>
            <c:numRef>
              <c:f>Before!$B$43:$B$73</c:f>
              <c:numCache>
                <c:formatCode>0.00E+00</c:formatCode>
                <c:ptCount val="31"/>
                <c:pt idx="0">
                  <c:v>1.89423134688269E-10</c:v>
                </c:pt>
                <c:pt idx="1">
                  <c:v>1.88006648174153E-10</c:v>
                </c:pt>
                <c:pt idx="2">
                  <c:v>1.86520161517532E-10</c:v>
                </c:pt>
                <c:pt idx="3">
                  <c:v>1.84353240037577E-10</c:v>
                </c:pt>
                <c:pt idx="4">
                  <c:v>1.8235801064425E-10</c:v>
                </c:pt>
                <c:pt idx="5">
                  <c:v>1.79743095073566E-10</c:v>
                </c:pt>
                <c:pt idx="6">
                  <c:v>1.76443610938674E-10</c:v>
                </c:pt>
                <c:pt idx="7">
                  <c:v>1.71903248283356E-10</c:v>
                </c:pt>
                <c:pt idx="8">
                  <c:v>1.65099598929173E-10</c:v>
                </c:pt>
                <c:pt idx="9">
                  <c:v>1.5603154477027E-10</c:v>
                </c:pt>
                <c:pt idx="10">
                  <c:v>1.43598857509494E-10</c:v>
                </c:pt>
                <c:pt idx="11">
                  <c:v>1.29669068789197E-10</c:v>
                </c:pt>
                <c:pt idx="12">
                  <c:v>1.13376123624172E-10</c:v>
                </c:pt>
                <c:pt idx="13">
                  <c:v>9.43231171104971E-11</c:v>
                </c:pt>
                <c:pt idx="14">
                  <c:v>7.6447316518144E-11</c:v>
                </c:pt>
                <c:pt idx="15">
                  <c:v>5.81558452649123E-11</c:v>
                </c:pt>
                <c:pt idx="16">
                  <c:v>4.30365140996899E-11</c:v>
                </c:pt>
                <c:pt idx="17">
                  <c:v>3.13393606149041E-11</c:v>
                </c:pt>
                <c:pt idx="18">
                  <c:v>2.19887449582133E-11</c:v>
                </c:pt>
                <c:pt idx="19">
                  <c:v>1.54563950038726E-11</c:v>
                </c:pt>
                <c:pt idx="20">
                  <c:v>1.06733624119552E-11</c:v>
                </c:pt>
                <c:pt idx="21">
                  <c:v>7.40577654024286E-12</c:v>
                </c:pt>
                <c:pt idx="22">
                  <c:v>5.28314494908287E-12</c:v>
                </c:pt>
                <c:pt idx="23">
                  <c:v>3.71234656794488E-12</c:v>
                </c:pt>
                <c:pt idx="24">
                  <c:v>2.75348842687831E-12</c:v>
                </c:pt>
                <c:pt idx="25">
                  <c:v>2.08822020255261E-12</c:v>
                </c:pt>
                <c:pt idx="26">
                  <c:v>1.67808519877218E-12</c:v>
                </c:pt>
                <c:pt idx="27">
                  <c:v>1.42585975610589E-12</c:v>
                </c:pt>
                <c:pt idx="28">
                  <c:v>1.24723782397556E-12</c:v>
                </c:pt>
                <c:pt idx="29">
                  <c:v>1.11572869264823E-12</c:v>
                </c:pt>
                <c:pt idx="30">
                  <c:v>1.02379269277506E-12</c:v>
                </c:pt>
              </c:numCache>
            </c:numRef>
          </c:yVal>
          <c:smooth val="0"/>
        </c:ser>
        <c:ser>
          <c:idx val="4"/>
          <c:order val="4"/>
          <c:tx>
            <c:v>Cs  (Vosc=0.3 V)</c:v>
          </c:tx>
          <c:spPr>
            <a:ln>
              <a:solidFill>
                <a:srgbClr val="18A71B"/>
              </a:solidFill>
            </a:ln>
          </c:spPr>
          <c:marker>
            <c:symbol val="none"/>
          </c:marker>
          <c:xVal>
            <c:numRef>
              <c:f>Before!$A$43:$A$73</c:f>
              <c:numCache>
                <c:formatCode>0.00E+00</c:formatCode>
                <c:ptCount val="31"/>
                <c:pt idx="0">
                  <c:v>100.0</c:v>
                </c:pt>
                <c:pt idx="1">
                  <c:v>125.839</c:v>
                </c:pt>
                <c:pt idx="2">
                  <c:v>158.562</c:v>
                </c:pt>
                <c:pt idx="3">
                  <c:v>199.468</c:v>
                </c:pt>
                <c:pt idx="4">
                  <c:v>251.046</c:v>
                </c:pt>
                <c:pt idx="5">
                  <c:v>316.456</c:v>
                </c:pt>
                <c:pt idx="6">
                  <c:v>398.089</c:v>
                </c:pt>
                <c:pt idx="7">
                  <c:v>500.0</c:v>
                </c:pt>
                <c:pt idx="8">
                  <c:v>631.313</c:v>
                </c:pt>
                <c:pt idx="9">
                  <c:v>791.139</c:v>
                </c:pt>
                <c:pt idx="10">
                  <c:v>1000.0</c:v>
                </c:pt>
                <c:pt idx="11">
                  <c:v>1250.0</c:v>
                </c:pt>
                <c:pt idx="12">
                  <c:v>1578.95</c:v>
                </c:pt>
                <c:pt idx="13">
                  <c:v>2000.0</c:v>
                </c:pt>
                <c:pt idx="14">
                  <c:v>2500.0</c:v>
                </c:pt>
                <c:pt idx="15">
                  <c:v>3157.89</c:v>
                </c:pt>
                <c:pt idx="16">
                  <c:v>4000.0</c:v>
                </c:pt>
                <c:pt idx="17">
                  <c:v>5000.0</c:v>
                </c:pt>
                <c:pt idx="18">
                  <c:v>6315.79</c:v>
                </c:pt>
                <c:pt idx="19">
                  <c:v>7894.74</c:v>
                </c:pt>
                <c:pt idx="20">
                  <c:v>10000.0</c:v>
                </c:pt>
                <c:pt idx="21">
                  <c:v>12631.6</c:v>
                </c:pt>
                <c:pt idx="22">
                  <c:v>15789.5</c:v>
                </c:pt>
                <c:pt idx="23">
                  <c:v>20000.0</c:v>
                </c:pt>
                <c:pt idx="24">
                  <c:v>25000.0</c:v>
                </c:pt>
                <c:pt idx="25">
                  <c:v>31578.9</c:v>
                </c:pt>
                <c:pt idx="26">
                  <c:v>40000.0</c:v>
                </c:pt>
                <c:pt idx="27">
                  <c:v>50000.0</c:v>
                </c:pt>
                <c:pt idx="28">
                  <c:v>62500.0</c:v>
                </c:pt>
                <c:pt idx="29">
                  <c:v>80000.0</c:v>
                </c:pt>
                <c:pt idx="30">
                  <c:v>100000.0</c:v>
                </c:pt>
              </c:numCache>
            </c:numRef>
          </c:xVal>
          <c:yVal>
            <c:numRef>
              <c:f>Before!$D$43:$D$73</c:f>
              <c:numCache>
                <c:formatCode>0.00E+00</c:formatCode>
                <c:ptCount val="31"/>
                <c:pt idx="0">
                  <c:v>1.88671246056035E-10</c:v>
                </c:pt>
                <c:pt idx="1">
                  <c:v>1.87480156542305E-10</c:v>
                </c:pt>
                <c:pt idx="2">
                  <c:v>1.86281917390027E-10</c:v>
                </c:pt>
                <c:pt idx="3">
                  <c:v>1.84610146231391E-10</c:v>
                </c:pt>
                <c:pt idx="4">
                  <c:v>1.83227235837089E-10</c:v>
                </c:pt>
                <c:pt idx="5">
                  <c:v>1.81358889661811E-10</c:v>
                </c:pt>
                <c:pt idx="6">
                  <c:v>1.79687070049687E-10</c:v>
                </c:pt>
                <c:pt idx="7">
                  <c:v>1.78238327364665E-10</c:v>
                </c:pt>
                <c:pt idx="8">
                  <c:v>1.77250317715555E-10</c:v>
                </c:pt>
                <c:pt idx="9">
                  <c:v>1.76337500633376E-10</c:v>
                </c:pt>
                <c:pt idx="10">
                  <c:v>1.72275114164107E-10</c:v>
                </c:pt>
                <c:pt idx="11">
                  <c:v>1.69449246360336E-10</c:v>
                </c:pt>
                <c:pt idx="12">
                  <c:v>1.64332011188596E-10</c:v>
                </c:pt>
                <c:pt idx="13">
                  <c:v>1.55434458674817E-10</c:v>
                </c:pt>
                <c:pt idx="14">
                  <c:v>1.43898392088249E-10</c:v>
                </c:pt>
                <c:pt idx="15">
                  <c:v>1.2733830971222E-10</c:v>
                </c:pt>
                <c:pt idx="16">
                  <c:v>1.09287819074145E-10</c:v>
                </c:pt>
                <c:pt idx="17">
                  <c:v>9.20117139934199E-11</c:v>
                </c:pt>
                <c:pt idx="18">
                  <c:v>7.91293335998736E-11</c:v>
                </c:pt>
                <c:pt idx="19">
                  <c:v>6.5497285999178E-11</c:v>
                </c:pt>
                <c:pt idx="20">
                  <c:v>5.68308569197591E-11</c:v>
                </c:pt>
                <c:pt idx="21">
                  <c:v>4.65339987789962E-11</c:v>
                </c:pt>
                <c:pt idx="22">
                  <c:v>3.78714527154476E-11</c:v>
                </c:pt>
                <c:pt idx="23">
                  <c:v>2.83974626063559E-11</c:v>
                </c:pt>
                <c:pt idx="24">
                  <c:v>2.15888362699047E-11</c:v>
                </c:pt>
                <c:pt idx="25">
                  <c:v>1.57419606758281E-11</c:v>
                </c:pt>
                <c:pt idx="26">
                  <c:v>1.18346841926148E-11</c:v>
                </c:pt>
                <c:pt idx="27">
                  <c:v>8.66566380579682E-12</c:v>
                </c:pt>
                <c:pt idx="28">
                  <c:v>6.24408906207396E-12</c:v>
                </c:pt>
                <c:pt idx="29">
                  <c:v>4.65975588883106E-12</c:v>
                </c:pt>
                <c:pt idx="30">
                  <c:v>3.57576039015545E-12</c:v>
                </c:pt>
              </c:numCache>
            </c:numRef>
          </c:yVal>
          <c:smooth val="0"/>
        </c:ser>
        <c:ser>
          <c:idx val="5"/>
          <c:order val="5"/>
          <c:tx>
            <c:v>Cs  (Vosc=0.5 V)</c:v>
          </c:tx>
          <c:spPr>
            <a:ln>
              <a:solidFill>
                <a:srgbClr val="28FF00"/>
              </a:solidFill>
            </a:ln>
          </c:spPr>
          <c:marker>
            <c:symbol val="none"/>
          </c:marker>
          <c:xVal>
            <c:numRef>
              <c:f>Before!$A$43:$A$73</c:f>
              <c:numCache>
                <c:formatCode>0.00E+00</c:formatCode>
                <c:ptCount val="31"/>
                <c:pt idx="0">
                  <c:v>100.0</c:v>
                </c:pt>
                <c:pt idx="1">
                  <c:v>125.839</c:v>
                </c:pt>
                <c:pt idx="2">
                  <c:v>158.562</c:v>
                </c:pt>
                <c:pt idx="3">
                  <c:v>199.468</c:v>
                </c:pt>
                <c:pt idx="4">
                  <c:v>251.046</c:v>
                </c:pt>
                <c:pt idx="5">
                  <c:v>316.456</c:v>
                </c:pt>
                <c:pt idx="6">
                  <c:v>398.089</c:v>
                </c:pt>
                <c:pt idx="7">
                  <c:v>500.0</c:v>
                </c:pt>
                <c:pt idx="8">
                  <c:v>631.313</c:v>
                </c:pt>
                <c:pt idx="9">
                  <c:v>791.139</c:v>
                </c:pt>
                <c:pt idx="10">
                  <c:v>1000.0</c:v>
                </c:pt>
                <c:pt idx="11">
                  <c:v>1250.0</c:v>
                </c:pt>
                <c:pt idx="12">
                  <c:v>1578.95</c:v>
                </c:pt>
                <c:pt idx="13">
                  <c:v>2000.0</c:v>
                </c:pt>
                <c:pt idx="14">
                  <c:v>2500.0</c:v>
                </c:pt>
                <c:pt idx="15">
                  <c:v>3157.89</c:v>
                </c:pt>
                <c:pt idx="16">
                  <c:v>4000.0</c:v>
                </c:pt>
                <c:pt idx="17">
                  <c:v>5000.0</c:v>
                </c:pt>
                <c:pt idx="18">
                  <c:v>6315.79</c:v>
                </c:pt>
                <c:pt idx="19">
                  <c:v>7894.74</c:v>
                </c:pt>
                <c:pt idx="20">
                  <c:v>10000.0</c:v>
                </c:pt>
                <c:pt idx="21">
                  <c:v>12631.6</c:v>
                </c:pt>
                <c:pt idx="22">
                  <c:v>15789.5</c:v>
                </c:pt>
                <c:pt idx="23">
                  <c:v>20000.0</c:v>
                </c:pt>
                <c:pt idx="24">
                  <c:v>25000.0</c:v>
                </c:pt>
                <c:pt idx="25">
                  <c:v>31578.9</c:v>
                </c:pt>
                <c:pt idx="26">
                  <c:v>40000.0</c:v>
                </c:pt>
                <c:pt idx="27">
                  <c:v>50000.0</c:v>
                </c:pt>
                <c:pt idx="28">
                  <c:v>62500.0</c:v>
                </c:pt>
                <c:pt idx="29">
                  <c:v>80000.0</c:v>
                </c:pt>
                <c:pt idx="30">
                  <c:v>100000.0</c:v>
                </c:pt>
              </c:numCache>
            </c:numRef>
          </c:xVal>
          <c:yVal>
            <c:numRef>
              <c:f>Before!$F$43:$F$73</c:f>
              <c:numCache>
                <c:formatCode>0.00E+00</c:formatCode>
                <c:ptCount val="31"/>
                <c:pt idx="0">
                  <c:v>1.89119839753843E-10</c:v>
                </c:pt>
                <c:pt idx="1">
                  <c:v>1.88265200057481E-10</c:v>
                </c:pt>
                <c:pt idx="2">
                  <c:v>1.87453051724723E-10</c:v>
                </c:pt>
                <c:pt idx="3">
                  <c:v>1.86509904039875E-10</c:v>
                </c:pt>
                <c:pt idx="4">
                  <c:v>1.85390712724972E-10</c:v>
                </c:pt>
                <c:pt idx="5">
                  <c:v>1.83789208647512E-10</c:v>
                </c:pt>
                <c:pt idx="6">
                  <c:v>1.81989291747743E-10</c:v>
                </c:pt>
                <c:pt idx="7">
                  <c:v>1.80058023324939E-10</c:v>
                </c:pt>
                <c:pt idx="8">
                  <c:v>1.787752156259E-10</c:v>
                </c:pt>
                <c:pt idx="9">
                  <c:v>1.78116789120738E-10</c:v>
                </c:pt>
                <c:pt idx="10">
                  <c:v>1.7405187591971E-10</c:v>
                </c:pt>
                <c:pt idx="11">
                  <c:v>1.71061127579137E-10</c:v>
                </c:pt>
                <c:pt idx="12">
                  <c:v>1.66813623813911E-10</c:v>
                </c:pt>
                <c:pt idx="13">
                  <c:v>1.60320287762448E-10</c:v>
                </c:pt>
                <c:pt idx="14">
                  <c:v>1.50514757267925E-10</c:v>
                </c:pt>
                <c:pt idx="15">
                  <c:v>1.37353898246892E-10</c:v>
                </c:pt>
                <c:pt idx="16">
                  <c:v>1.22046868327612E-10</c:v>
                </c:pt>
                <c:pt idx="17">
                  <c:v>1.06760921375383E-10</c:v>
                </c:pt>
                <c:pt idx="18">
                  <c:v>9.26749710910696E-11</c:v>
                </c:pt>
                <c:pt idx="19">
                  <c:v>8.01091932457723E-11</c:v>
                </c:pt>
                <c:pt idx="20">
                  <c:v>6.7351392774855E-11</c:v>
                </c:pt>
                <c:pt idx="21">
                  <c:v>5.93621238331079E-11</c:v>
                </c:pt>
                <c:pt idx="22">
                  <c:v>5.54515764940419E-11</c:v>
                </c:pt>
                <c:pt idx="23">
                  <c:v>4.80392701476039E-11</c:v>
                </c:pt>
                <c:pt idx="24">
                  <c:v>4.07860352526301E-11</c:v>
                </c:pt>
                <c:pt idx="25">
                  <c:v>3.40931268589424E-11</c:v>
                </c:pt>
                <c:pt idx="26">
                  <c:v>2.7956620757825E-11</c:v>
                </c:pt>
                <c:pt idx="27">
                  <c:v>2.32789362169147E-11</c:v>
                </c:pt>
                <c:pt idx="28">
                  <c:v>1.90106706595648E-11</c:v>
                </c:pt>
                <c:pt idx="29">
                  <c:v>1.53995566616665E-11</c:v>
                </c:pt>
                <c:pt idx="30">
                  <c:v>1.25895241614231E-11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333768"/>
        <c:axId val="613830904"/>
      </c:scatterChart>
      <c:valAx>
        <c:axId val="616333768"/>
        <c:scaling>
          <c:logBase val="10.0"/>
          <c:orientation val="minMax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f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  (Hz)</a:t>
                </a:r>
              </a:p>
            </c:rich>
          </c:tx>
          <c:layout>
            <c:manualLayout>
              <c:xMode val="edge"/>
              <c:yMode val="edge"/>
              <c:x val="0.485737910000884"/>
              <c:y val="0.880921527131551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3830904"/>
        <c:crosses val="autoZero"/>
        <c:crossBetween val="midCat"/>
      </c:valAx>
      <c:valAx>
        <c:axId val="613830904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en-US" i="1">
                    <a:latin typeface="Arial"/>
                    <a:cs typeface="Arial"/>
                  </a:rPr>
                  <a:t>C</a:t>
                </a:r>
                <a:r>
                  <a:rPr lang="en-US">
                    <a:latin typeface="Arial"/>
                    <a:cs typeface="Arial"/>
                  </a:rPr>
                  <a:t> (F)</a:t>
                </a:r>
              </a:p>
            </c:rich>
          </c:tx>
          <c:layout>
            <c:manualLayout>
              <c:xMode val="edge"/>
              <c:yMode val="edge"/>
              <c:x val="0.00992062865889259"/>
              <c:y val="0.400606672076854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6333768"/>
        <c:crosses val="autoZero"/>
        <c:crossBetween val="midCat"/>
      </c:valAx>
      <c:spPr>
        <a:noFill/>
        <a:ln w="63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0112996705936"/>
          <c:y val="0.107823663556951"/>
          <c:w val="0.252716732737513"/>
          <c:h val="0.349966697092671"/>
        </c:manualLayout>
      </c:layout>
      <c:overlay val="0"/>
      <c:spPr>
        <a:solidFill>
          <a:srgbClr val="FFFFFF">
            <a:alpha val="60000"/>
          </a:srgbClr>
        </a:solidFill>
        <a:ln w="3175">
          <a:solidFill>
            <a:srgbClr val="C0C0C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52657566076"/>
          <c:y val="0.0591772021578882"/>
          <c:w val="0.810108858553587"/>
          <c:h val="0.7645693029289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Cp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triang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xVal>
            <c:numRef>
              <c:f>Sheet1!$A$7:$A$774</c:f>
              <c:numCache>
                <c:formatCode>General</c:formatCode>
                <c:ptCount val="76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  <c:pt idx="573">
                  <c:v>573.0</c:v>
                </c:pt>
                <c:pt idx="574">
                  <c:v>574.0</c:v>
                </c:pt>
                <c:pt idx="575">
                  <c:v>575.0</c:v>
                </c:pt>
                <c:pt idx="576">
                  <c:v>576.0</c:v>
                </c:pt>
                <c:pt idx="577">
                  <c:v>577.0</c:v>
                </c:pt>
                <c:pt idx="578">
                  <c:v>578.0</c:v>
                </c:pt>
                <c:pt idx="579">
                  <c:v>579.0</c:v>
                </c:pt>
                <c:pt idx="580">
                  <c:v>580.0</c:v>
                </c:pt>
                <c:pt idx="581">
                  <c:v>581.0</c:v>
                </c:pt>
                <c:pt idx="582">
                  <c:v>582.0</c:v>
                </c:pt>
                <c:pt idx="583">
                  <c:v>583.0</c:v>
                </c:pt>
                <c:pt idx="584">
                  <c:v>584.0</c:v>
                </c:pt>
                <c:pt idx="585">
                  <c:v>585.0</c:v>
                </c:pt>
                <c:pt idx="586">
                  <c:v>586.0</c:v>
                </c:pt>
                <c:pt idx="587">
                  <c:v>587.0</c:v>
                </c:pt>
                <c:pt idx="588">
                  <c:v>588.0</c:v>
                </c:pt>
                <c:pt idx="589">
                  <c:v>589.0</c:v>
                </c:pt>
                <c:pt idx="590">
                  <c:v>590.0</c:v>
                </c:pt>
                <c:pt idx="591">
                  <c:v>591.0</c:v>
                </c:pt>
                <c:pt idx="592">
                  <c:v>592.0</c:v>
                </c:pt>
                <c:pt idx="593">
                  <c:v>593.0</c:v>
                </c:pt>
                <c:pt idx="594">
                  <c:v>594.0</c:v>
                </c:pt>
                <c:pt idx="595">
                  <c:v>595.0</c:v>
                </c:pt>
                <c:pt idx="596">
                  <c:v>596.0</c:v>
                </c:pt>
                <c:pt idx="597">
                  <c:v>597.0</c:v>
                </c:pt>
                <c:pt idx="598">
                  <c:v>598.0</c:v>
                </c:pt>
                <c:pt idx="599">
                  <c:v>599.0</c:v>
                </c:pt>
                <c:pt idx="600">
                  <c:v>600.0</c:v>
                </c:pt>
                <c:pt idx="601">
                  <c:v>601.0</c:v>
                </c:pt>
                <c:pt idx="602">
                  <c:v>602.0</c:v>
                </c:pt>
                <c:pt idx="603">
                  <c:v>603.0</c:v>
                </c:pt>
                <c:pt idx="604">
                  <c:v>604.0</c:v>
                </c:pt>
                <c:pt idx="605">
                  <c:v>605.0</c:v>
                </c:pt>
                <c:pt idx="606">
                  <c:v>606.0</c:v>
                </c:pt>
                <c:pt idx="607">
                  <c:v>607.0</c:v>
                </c:pt>
                <c:pt idx="608">
                  <c:v>608.0</c:v>
                </c:pt>
                <c:pt idx="609">
                  <c:v>609.0</c:v>
                </c:pt>
                <c:pt idx="610">
                  <c:v>610.0</c:v>
                </c:pt>
                <c:pt idx="611">
                  <c:v>611.0</c:v>
                </c:pt>
                <c:pt idx="612">
                  <c:v>612.0</c:v>
                </c:pt>
                <c:pt idx="613">
                  <c:v>613.0</c:v>
                </c:pt>
                <c:pt idx="614">
                  <c:v>614.0</c:v>
                </c:pt>
                <c:pt idx="615">
                  <c:v>615.0</c:v>
                </c:pt>
                <c:pt idx="616">
                  <c:v>616.0</c:v>
                </c:pt>
                <c:pt idx="617">
                  <c:v>617.0</c:v>
                </c:pt>
                <c:pt idx="618">
                  <c:v>618.0</c:v>
                </c:pt>
                <c:pt idx="619">
                  <c:v>619.0</c:v>
                </c:pt>
                <c:pt idx="620">
                  <c:v>620.0</c:v>
                </c:pt>
                <c:pt idx="621">
                  <c:v>621.0</c:v>
                </c:pt>
                <c:pt idx="622">
                  <c:v>622.0</c:v>
                </c:pt>
                <c:pt idx="623">
                  <c:v>623.0</c:v>
                </c:pt>
                <c:pt idx="624">
                  <c:v>624.0</c:v>
                </c:pt>
                <c:pt idx="625">
                  <c:v>625.0</c:v>
                </c:pt>
                <c:pt idx="626">
                  <c:v>626.0</c:v>
                </c:pt>
                <c:pt idx="627">
                  <c:v>627.0</c:v>
                </c:pt>
                <c:pt idx="628">
                  <c:v>628.0</c:v>
                </c:pt>
                <c:pt idx="629">
                  <c:v>629.0</c:v>
                </c:pt>
                <c:pt idx="630">
                  <c:v>630.0</c:v>
                </c:pt>
                <c:pt idx="631">
                  <c:v>631.0</c:v>
                </c:pt>
                <c:pt idx="632">
                  <c:v>632.0</c:v>
                </c:pt>
                <c:pt idx="633">
                  <c:v>633.0</c:v>
                </c:pt>
                <c:pt idx="634">
                  <c:v>634.0</c:v>
                </c:pt>
                <c:pt idx="635">
                  <c:v>635.0</c:v>
                </c:pt>
                <c:pt idx="636">
                  <c:v>636.0</c:v>
                </c:pt>
                <c:pt idx="637">
                  <c:v>637.0</c:v>
                </c:pt>
                <c:pt idx="638">
                  <c:v>638.0</c:v>
                </c:pt>
                <c:pt idx="639">
                  <c:v>639.0</c:v>
                </c:pt>
                <c:pt idx="640">
                  <c:v>640.0</c:v>
                </c:pt>
                <c:pt idx="641">
                  <c:v>641.0</c:v>
                </c:pt>
                <c:pt idx="642">
                  <c:v>642.0</c:v>
                </c:pt>
                <c:pt idx="643">
                  <c:v>643.0</c:v>
                </c:pt>
                <c:pt idx="644">
                  <c:v>644.0</c:v>
                </c:pt>
                <c:pt idx="645">
                  <c:v>645.0</c:v>
                </c:pt>
                <c:pt idx="646">
                  <c:v>646.0</c:v>
                </c:pt>
                <c:pt idx="647">
                  <c:v>647.0</c:v>
                </c:pt>
                <c:pt idx="648">
                  <c:v>648.0</c:v>
                </c:pt>
                <c:pt idx="649">
                  <c:v>649.0</c:v>
                </c:pt>
                <c:pt idx="650">
                  <c:v>650.0</c:v>
                </c:pt>
                <c:pt idx="651">
                  <c:v>651.0</c:v>
                </c:pt>
                <c:pt idx="652">
                  <c:v>652.0</c:v>
                </c:pt>
                <c:pt idx="653">
                  <c:v>653.0</c:v>
                </c:pt>
                <c:pt idx="654">
                  <c:v>654.0</c:v>
                </c:pt>
                <c:pt idx="655">
                  <c:v>655.0</c:v>
                </c:pt>
                <c:pt idx="656">
                  <c:v>656.0</c:v>
                </c:pt>
                <c:pt idx="657">
                  <c:v>657.0</c:v>
                </c:pt>
                <c:pt idx="658">
                  <c:v>658.0</c:v>
                </c:pt>
                <c:pt idx="659">
                  <c:v>659.0</c:v>
                </c:pt>
                <c:pt idx="660">
                  <c:v>660.0</c:v>
                </c:pt>
                <c:pt idx="661">
                  <c:v>661.0</c:v>
                </c:pt>
                <c:pt idx="662">
                  <c:v>662.0</c:v>
                </c:pt>
                <c:pt idx="663">
                  <c:v>663.0</c:v>
                </c:pt>
                <c:pt idx="664">
                  <c:v>664.0</c:v>
                </c:pt>
                <c:pt idx="665">
                  <c:v>665.0</c:v>
                </c:pt>
                <c:pt idx="666">
                  <c:v>666.0</c:v>
                </c:pt>
                <c:pt idx="667">
                  <c:v>667.0</c:v>
                </c:pt>
                <c:pt idx="668">
                  <c:v>668.0</c:v>
                </c:pt>
                <c:pt idx="669">
                  <c:v>669.0</c:v>
                </c:pt>
                <c:pt idx="670">
                  <c:v>670.0</c:v>
                </c:pt>
                <c:pt idx="671">
                  <c:v>671.0</c:v>
                </c:pt>
                <c:pt idx="672">
                  <c:v>672.0</c:v>
                </c:pt>
                <c:pt idx="673">
                  <c:v>673.0</c:v>
                </c:pt>
                <c:pt idx="674">
                  <c:v>674.0</c:v>
                </c:pt>
                <c:pt idx="675">
                  <c:v>675.0</c:v>
                </c:pt>
                <c:pt idx="676">
                  <c:v>676.0</c:v>
                </c:pt>
                <c:pt idx="677">
                  <c:v>677.0</c:v>
                </c:pt>
                <c:pt idx="678">
                  <c:v>678.0</c:v>
                </c:pt>
                <c:pt idx="679">
                  <c:v>679.0</c:v>
                </c:pt>
                <c:pt idx="680">
                  <c:v>680.0</c:v>
                </c:pt>
                <c:pt idx="681">
                  <c:v>681.0</c:v>
                </c:pt>
                <c:pt idx="682">
                  <c:v>682.0</c:v>
                </c:pt>
                <c:pt idx="683">
                  <c:v>683.0</c:v>
                </c:pt>
                <c:pt idx="684">
                  <c:v>684.0</c:v>
                </c:pt>
                <c:pt idx="685">
                  <c:v>685.0</c:v>
                </c:pt>
                <c:pt idx="686">
                  <c:v>686.0</c:v>
                </c:pt>
                <c:pt idx="687">
                  <c:v>687.0</c:v>
                </c:pt>
                <c:pt idx="688">
                  <c:v>688.0</c:v>
                </c:pt>
                <c:pt idx="689">
                  <c:v>689.0</c:v>
                </c:pt>
                <c:pt idx="690">
                  <c:v>690.0</c:v>
                </c:pt>
                <c:pt idx="691">
                  <c:v>691.0</c:v>
                </c:pt>
                <c:pt idx="692">
                  <c:v>692.0</c:v>
                </c:pt>
                <c:pt idx="693">
                  <c:v>693.0</c:v>
                </c:pt>
                <c:pt idx="694">
                  <c:v>694.0</c:v>
                </c:pt>
                <c:pt idx="695">
                  <c:v>695.0</c:v>
                </c:pt>
                <c:pt idx="696">
                  <c:v>696.0</c:v>
                </c:pt>
                <c:pt idx="697">
                  <c:v>697.0</c:v>
                </c:pt>
                <c:pt idx="698">
                  <c:v>698.0</c:v>
                </c:pt>
                <c:pt idx="699">
                  <c:v>699.0</c:v>
                </c:pt>
                <c:pt idx="700">
                  <c:v>700.0</c:v>
                </c:pt>
                <c:pt idx="701">
                  <c:v>701.0</c:v>
                </c:pt>
                <c:pt idx="702">
                  <c:v>702.0</c:v>
                </c:pt>
                <c:pt idx="703">
                  <c:v>703.0</c:v>
                </c:pt>
                <c:pt idx="704">
                  <c:v>704.0</c:v>
                </c:pt>
                <c:pt idx="705">
                  <c:v>705.0</c:v>
                </c:pt>
                <c:pt idx="706">
                  <c:v>706.0</c:v>
                </c:pt>
                <c:pt idx="707">
                  <c:v>707.0</c:v>
                </c:pt>
                <c:pt idx="708">
                  <c:v>708.0</c:v>
                </c:pt>
                <c:pt idx="709">
                  <c:v>709.0</c:v>
                </c:pt>
                <c:pt idx="710">
                  <c:v>710.0</c:v>
                </c:pt>
                <c:pt idx="711">
                  <c:v>711.0</c:v>
                </c:pt>
                <c:pt idx="712">
                  <c:v>712.0</c:v>
                </c:pt>
                <c:pt idx="713">
                  <c:v>713.0</c:v>
                </c:pt>
                <c:pt idx="714">
                  <c:v>714.0</c:v>
                </c:pt>
                <c:pt idx="715">
                  <c:v>715.0</c:v>
                </c:pt>
                <c:pt idx="716">
                  <c:v>716.0</c:v>
                </c:pt>
                <c:pt idx="717">
                  <c:v>717.0</c:v>
                </c:pt>
                <c:pt idx="718">
                  <c:v>718.0</c:v>
                </c:pt>
                <c:pt idx="719">
                  <c:v>719.0</c:v>
                </c:pt>
                <c:pt idx="720">
                  <c:v>720.0</c:v>
                </c:pt>
                <c:pt idx="721">
                  <c:v>721.0</c:v>
                </c:pt>
                <c:pt idx="722">
                  <c:v>722.0</c:v>
                </c:pt>
                <c:pt idx="723">
                  <c:v>723.0</c:v>
                </c:pt>
                <c:pt idx="724">
                  <c:v>724.0</c:v>
                </c:pt>
                <c:pt idx="725">
                  <c:v>725.0</c:v>
                </c:pt>
                <c:pt idx="726">
                  <c:v>726.0</c:v>
                </c:pt>
                <c:pt idx="727">
                  <c:v>727.0</c:v>
                </c:pt>
                <c:pt idx="728">
                  <c:v>728.0</c:v>
                </c:pt>
                <c:pt idx="729">
                  <c:v>729.0</c:v>
                </c:pt>
                <c:pt idx="730">
                  <c:v>730.0</c:v>
                </c:pt>
                <c:pt idx="731">
                  <c:v>731.0</c:v>
                </c:pt>
                <c:pt idx="732">
                  <c:v>732.0</c:v>
                </c:pt>
                <c:pt idx="733">
                  <c:v>733.0</c:v>
                </c:pt>
                <c:pt idx="734">
                  <c:v>734.0</c:v>
                </c:pt>
                <c:pt idx="735">
                  <c:v>735.0</c:v>
                </c:pt>
                <c:pt idx="736">
                  <c:v>736.0</c:v>
                </c:pt>
                <c:pt idx="737">
                  <c:v>737.0</c:v>
                </c:pt>
                <c:pt idx="738">
                  <c:v>738.0</c:v>
                </c:pt>
                <c:pt idx="739">
                  <c:v>739.0</c:v>
                </c:pt>
                <c:pt idx="740">
                  <c:v>740.0</c:v>
                </c:pt>
                <c:pt idx="741">
                  <c:v>741.0</c:v>
                </c:pt>
                <c:pt idx="742">
                  <c:v>742.0</c:v>
                </c:pt>
                <c:pt idx="743">
                  <c:v>743.0</c:v>
                </c:pt>
                <c:pt idx="744">
                  <c:v>744.0</c:v>
                </c:pt>
                <c:pt idx="745">
                  <c:v>745.0</c:v>
                </c:pt>
                <c:pt idx="746">
                  <c:v>746.0</c:v>
                </c:pt>
                <c:pt idx="747">
                  <c:v>747.0</c:v>
                </c:pt>
                <c:pt idx="748">
                  <c:v>748.0</c:v>
                </c:pt>
                <c:pt idx="749">
                  <c:v>749.0</c:v>
                </c:pt>
                <c:pt idx="750">
                  <c:v>750.0</c:v>
                </c:pt>
                <c:pt idx="751">
                  <c:v>751.0</c:v>
                </c:pt>
                <c:pt idx="752">
                  <c:v>752.0</c:v>
                </c:pt>
                <c:pt idx="753">
                  <c:v>753.0</c:v>
                </c:pt>
                <c:pt idx="754">
                  <c:v>754.0</c:v>
                </c:pt>
                <c:pt idx="755">
                  <c:v>755.0</c:v>
                </c:pt>
                <c:pt idx="756">
                  <c:v>756.0</c:v>
                </c:pt>
                <c:pt idx="757">
                  <c:v>757.0</c:v>
                </c:pt>
                <c:pt idx="758">
                  <c:v>758.0</c:v>
                </c:pt>
                <c:pt idx="759">
                  <c:v>759.0</c:v>
                </c:pt>
                <c:pt idx="760">
                  <c:v>760.0</c:v>
                </c:pt>
                <c:pt idx="761">
                  <c:v>761.0</c:v>
                </c:pt>
                <c:pt idx="762">
                  <c:v>762.0</c:v>
                </c:pt>
                <c:pt idx="763">
                  <c:v>763.0</c:v>
                </c:pt>
                <c:pt idx="764">
                  <c:v>764.0</c:v>
                </c:pt>
                <c:pt idx="765">
                  <c:v>765.0</c:v>
                </c:pt>
                <c:pt idx="766">
                  <c:v>766.0</c:v>
                </c:pt>
                <c:pt idx="767">
                  <c:v>767.0</c:v>
                </c:pt>
              </c:numCache>
            </c:numRef>
          </c:xVal>
          <c:yVal>
            <c:numRef>
              <c:f>Sheet1!$E$7:$E$774</c:f>
              <c:numCache>
                <c:formatCode>0.00E+00</c:formatCode>
                <c:ptCount val="768"/>
                <c:pt idx="0">
                  <c:v>1.58292E-10</c:v>
                </c:pt>
                <c:pt idx="1">
                  <c:v>7.77047E-11</c:v>
                </c:pt>
                <c:pt idx="2">
                  <c:v>7.87112E-11</c:v>
                </c:pt>
                <c:pt idx="3">
                  <c:v>8.67439E-11</c:v>
                </c:pt>
                <c:pt idx="4">
                  <c:v>7.99139E-11</c:v>
                </c:pt>
                <c:pt idx="5">
                  <c:v>8.50783E-11</c:v>
                </c:pt>
                <c:pt idx="6">
                  <c:v>8.44059E-11</c:v>
                </c:pt>
                <c:pt idx="7">
                  <c:v>8.68195E-11</c:v>
                </c:pt>
                <c:pt idx="8">
                  <c:v>8.85186E-11</c:v>
                </c:pt>
                <c:pt idx="9">
                  <c:v>8.87838E-11</c:v>
                </c:pt>
                <c:pt idx="10">
                  <c:v>9.18974E-11</c:v>
                </c:pt>
                <c:pt idx="11">
                  <c:v>9.16575E-11</c:v>
                </c:pt>
                <c:pt idx="12">
                  <c:v>5.6566E-11</c:v>
                </c:pt>
                <c:pt idx="13">
                  <c:v>8.50695E-11</c:v>
                </c:pt>
                <c:pt idx="14">
                  <c:v>8.64558E-11</c:v>
                </c:pt>
                <c:pt idx="15">
                  <c:v>9.21091E-11</c:v>
                </c:pt>
                <c:pt idx="16">
                  <c:v>8.86591E-11</c:v>
                </c:pt>
                <c:pt idx="17">
                  <c:v>8.71164E-11</c:v>
                </c:pt>
                <c:pt idx="18">
                  <c:v>9.05903E-11</c:v>
                </c:pt>
                <c:pt idx="19">
                  <c:v>8.81387E-11</c:v>
                </c:pt>
                <c:pt idx="20">
                  <c:v>1.87184E-10</c:v>
                </c:pt>
                <c:pt idx="21">
                  <c:v>1.07668E-10</c:v>
                </c:pt>
                <c:pt idx="22">
                  <c:v>8.15731E-11</c:v>
                </c:pt>
                <c:pt idx="23">
                  <c:v>9.13781E-11</c:v>
                </c:pt>
                <c:pt idx="24">
                  <c:v>1.88647E-10</c:v>
                </c:pt>
                <c:pt idx="25">
                  <c:v>9.54173E-11</c:v>
                </c:pt>
                <c:pt idx="26">
                  <c:v>8.72781E-11</c:v>
                </c:pt>
                <c:pt idx="27">
                  <c:v>8.69273E-11</c:v>
                </c:pt>
                <c:pt idx="28">
                  <c:v>8.65341E-11</c:v>
                </c:pt>
                <c:pt idx="29">
                  <c:v>8.92598E-11</c:v>
                </c:pt>
                <c:pt idx="30">
                  <c:v>8.94451E-11</c:v>
                </c:pt>
                <c:pt idx="31">
                  <c:v>9.41474E-11</c:v>
                </c:pt>
                <c:pt idx="32">
                  <c:v>1.85864E-10</c:v>
                </c:pt>
                <c:pt idx="33">
                  <c:v>8.59166E-11</c:v>
                </c:pt>
                <c:pt idx="34">
                  <c:v>1.51613E-10</c:v>
                </c:pt>
                <c:pt idx="35">
                  <c:v>8.80771E-11</c:v>
                </c:pt>
                <c:pt idx="36">
                  <c:v>1.89508E-10</c:v>
                </c:pt>
                <c:pt idx="37">
                  <c:v>9.58994E-11</c:v>
                </c:pt>
                <c:pt idx="38">
                  <c:v>8.9987E-11</c:v>
                </c:pt>
                <c:pt idx="39">
                  <c:v>8.81965E-11</c:v>
                </c:pt>
                <c:pt idx="40">
                  <c:v>8.45087E-11</c:v>
                </c:pt>
                <c:pt idx="41">
                  <c:v>9.1859E-11</c:v>
                </c:pt>
                <c:pt idx="42">
                  <c:v>8.47054000000002E-11</c:v>
                </c:pt>
                <c:pt idx="43">
                  <c:v>9.55091E-11</c:v>
                </c:pt>
                <c:pt idx="44">
                  <c:v>8.51477E-11</c:v>
                </c:pt>
                <c:pt idx="45">
                  <c:v>9.02973E-11</c:v>
                </c:pt>
                <c:pt idx="46">
                  <c:v>7.04443E-11</c:v>
                </c:pt>
                <c:pt idx="47">
                  <c:v>9.22608E-11</c:v>
                </c:pt>
                <c:pt idx="48">
                  <c:v>7.49207E-11</c:v>
                </c:pt>
                <c:pt idx="49">
                  <c:v>9.06827E-11</c:v>
                </c:pt>
                <c:pt idx="50">
                  <c:v>6.59944E-11</c:v>
                </c:pt>
                <c:pt idx="51">
                  <c:v>9.28167E-11</c:v>
                </c:pt>
                <c:pt idx="52">
                  <c:v>9.08098E-11</c:v>
                </c:pt>
                <c:pt idx="53">
                  <c:v>9.10684E-11</c:v>
                </c:pt>
                <c:pt idx="54">
                  <c:v>9.03574E-11</c:v>
                </c:pt>
                <c:pt idx="55">
                  <c:v>8.90294E-11</c:v>
                </c:pt>
                <c:pt idx="56">
                  <c:v>8.5204E-11</c:v>
                </c:pt>
                <c:pt idx="57">
                  <c:v>1.5097E-10</c:v>
                </c:pt>
                <c:pt idx="58">
                  <c:v>8.8346E-11</c:v>
                </c:pt>
                <c:pt idx="59">
                  <c:v>9.31283000000001E-11</c:v>
                </c:pt>
                <c:pt idx="60">
                  <c:v>1.52136E-10</c:v>
                </c:pt>
                <c:pt idx="61">
                  <c:v>9.25651E-11</c:v>
                </c:pt>
                <c:pt idx="62">
                  <c:v>9.21352E-11</c:v>
                </c:pt>
                <c:pt idx="63">
                  <c:v>8.8823E-11</c:v>
                </c:pt>
                <c:pt idx="64">
                  <c:v>8.92621E-11</c:v>
                </c:pt>
                <c:pt idx="65">
                  <c:v>9.26092E-11</c:v>
                </c:pt>
                <c:pt idx="66">
                  <c:v>8.80781E-11</c:v>
                </c:pt>
                <c:pt idx="67">
                  <c:v>9.414E-11</c:v>
                </c:pt>
                <c:pt idx="68">
                  <c:v>8.7301E-11</c:v>
                </c:pt>
                <c:pt idx="69">
                  <c:v>9.22031E-11</c:v>
                </c:pt>
                <c:pt idx="70">
                  <c:v>8.89838E-11</c:v>
                </c:pt>
                <c:pt idx="71">
                  <c:v>9.86474E-11</c:v>
                </c:pt>
                <c:pt idx="72">
                  <c:v>8.16386E-11</c:v>
                </c:pt>
                <c:pt idx="73">
                  <c:v>1.87276E-10</c:v>
                </c:pt>
                <c:pt idx="74">
                  <c:v>8.64541E-11</c:v>
                </c:pt>
                <c:pt idx="75">
                  <c:v>9.6677E-11</c:v>
                </c:pt>
                <c:pt idx="76">
                  <c:v>9.17154E-11</c:v>
                </c:pt>
                <c:pt idx="77">
                  <c:v>9.56546000000001E-11</c:v>
                </c:pt>
                <c:pt idx="78">
                  <c:v>9.11805E-11</c:v>
                </c:pt>
                <c:pt idx="79">
                  <c:v>9.48921E-11</c:v>
                </c:pt>
                <c:pt idx="80">
                  <c:v>1.23328E-10</c:v>
                </c:pt>
                <c:pt idx="81">
                  <c:v>9.36416E-11</c:v>
                </c:pt>
                <c:pt idx="82">
                  <c:v>9.75540000000002E-11</c:v>
                </c:pt>
                <c:pt idx="83">
                  <c:v>9.77152E-11</c:v>
                </c:pt>
                <c:pt idx="84">
                  <c:v>5.44487E-11</c:v>
                </c:pt>
                <c:pt idx="85">
                  <c:v>9.8325E-11</c:v>
                </c:pt>
                <c:pt idx="86">
                  <c:v>9.47802E-11</c:v>
                </c:pt>
                <c:pt idx="87">
                  <c:v>9.56102E-11</c:v>
                </c:pt>
                <c:pt idx="88">
                  <c:v>1.80687E-10</c:v>
                </c:pt>
                <c:pt idx="89">
                  <c:v>9.4003E-11</c:v>
                </c:pt>
                <c:pt idx="90">
                  <c:v>1.6494E-10</c:v>
                </c:pt>
                <c:pt idx="91">
                  <c:v>1.67566E-10</c:v>
                </c:pt>
                <c:pt idx="92">
                  <c:v>8.85716E-11</c:v>
                </c:pt>
                <c:pt idx="93">
                  <c:v>1.67383E-10</c:v>
                </c:pt>
                <c:pt idx="94">
                  <c:v>9.36618000000002E-11</c:v>
                </c:pt>
                <c:pt idx="95">
                  <c:v>9.24201E-11</c:v>
                </c:pt>
                <c:pt idx="96">
                  <c:v>7.77921E-11</c:v>
                </c:pt>
                <c:pt idx="97">
                  <c:v>8.94817E-11</c:v>
                </c:pt>
                <c:pt idx="98">
                  <c:v>9.25009E-11</c:v>
                </c:pt>
                <c:pt idx="99">
                  <c:v>9.22409E-11</c:v>
                </c:pt>
                <c:pt idx="100">
                  <c:v>9.10948E-11</c:v>
                </c:pt>
                <c:pt idx="101">
                  <c:v>8.92595E-11</c:v>
                </c:pt>
                <c:pt idx="102">
                  <c:v>9.06023E-11</c:v>
                </c:pt>
                <c:pt idx="103">
                  <c:v>9.68477E-11</c:v>
                </c:pt>
                <c:pt idx="104">
                  <c:v>9.0593E-11</c:v>
                </c:pt>
                <c:pt idx="105">
                  <c:v>9.76129E-11</c:v>
                </c:pt>
                <c:pt idx="106">
                  <c:v>8.99215E-11</c:v>
                </c:pt>
                <c:pt idx="107">
                  <c:v>9.61455E-11</c:v>
                </c:pt>
                <c:pt idx="108">
                  <c:v>9.55152E-11</c:v>
                </c:pt>
                <c:pt idx="109">
                  <c:v>9.70145E-11</c:v>
                </c:pt>
                <c:pt idx="110">
                  <c:v>9.21875E-11</c:v>
                </c:pt>
                <c:pt idx="111">
                  <c:v>9.58892E-11</c:v>
                </c:pt>
                <c:pt idx="112">
                  <c:v>8.87985E-11</c:v>
                </c:pt>
                <c:pt idx="113">
                  <c:v>1.76362E-10</c:v>
                </c:pt>
                <c:pt idx="114">
                  <c:v>9.35867E-11</c:v>
                </c:pt>
                <c:pt idx="115">
                  <c:v>9.80481E-11</c:v>
                </c:pt>
                <c:pt idx="116">
                  <c:v>9.10337E-11</c:v>
                </c:pt>
                <c:pt idx="117">
                  <c:v>9.66105E-11</c:v>
                </c:pt>
                <c:pt idx="118">
                  <c:v>9.16186E-11</c:v>
                </c:pt>
                <c:pt idx="119">
                  <c:v>9.38138E-11</c:v>
                </c:pt>
                <c:pt idx="120">
                  <c:v>7.63513E-11</c:v>
                </c:pt>
                <c:pt idx="121">
                  <c:v>9.49377E-11</c:v>
                </c:pt>
                <c:pt idx="122">
                  <c:v>9.54998E-11</c:v>
                </c:pt>
                <c:pt idx="123">
                  <c:v>1.00641E-10</c:v>
                </c:pt>
                <c:pt idx="124">
                  <c:v>8.9582E-11</c:v>
                </c:pt>
                <c:pt idx="125">
                  <c:v>9.96077E-11</c:v>
                </c:pt>
                <c:pt idx="126">
                  <c:v>9.4414E-11</c:v>
                </c:pt>
                <c:pt idx="127">
                  <c:v>9.6635E-11</c:v>
                </c:pt>
                <c:pt idx="128">
                  <c:v>9.147E-11</c:v>
                </c:pt>
                <c:pt idx="129">
                  <c:v>9.90012E-11</c:v>
                </c:pt>
                <c:pt idx="130">
                  <c:v>1.15077E-10</c:v>
                </c:pt>
                <c:pt idx="131">
                  <c:v>9.8458E-11</c:v>
                </c:pt>
                <c:pt idx="132">
                  <c:v>9.05677E-11</c:v>
                </c:pt>
                <c:pt idx="133">
                  <c:v>9.45961E-11</c:v>
                </c:pt>
                <c:pt idx="134">
                  <c:v>9.08051E-11</c:v>
                </c:pt>
                <c:pt idx="135">
                  <c:v>9.60497E-11</c:v>
                </c:pt>
                <c:pt idx="136">
                  <c:v>9.17309E-11</c:v>
                </c:pt>
                <c:pt idx="137">
                  <c:v>9.76571E-11</c:v>
                </c:pt>
                <c:pt idx="138">
                  <c:v>9.54359E-11</c:v>
                </c:pt>
                <c:pt idx="139">
                  <c:v>9.85403000000002E-11</c:v>
                </c:pt>
                <c:pt idx="140">
                  <c:v>1.29497E-10</c:v>
                </c:pt>
                <c:pt idx="141">
                  <c:v>1.01498E-10</c:v>
                </c:pt>
                <c:pt idx="142">
                  <c:v>9.59677E-11</c:v>
                </c:pt>
                <c:pt idx="143">
                  <c:v>9.84922E-11</c:v>
                </c:pt>
                <c:pt idx="144">
                  <c:v>1.0112E-10</c:v>
                </c:pt>
                <c:pt idx="145">
                  <c:v>9.85133E-11</c:v>
                </c:pt>
                <c:pt idx="146">
                  <c:v>9.39476E-11</c:v>
                </c:pt>
                <c:pt idx="147">
                  <c:v>1.0024E-10</c:v>
                </c:pt>
                <c:pt idx="148">
                  <c:v>1.10577E-10</c:v>
                </c:pt>
                <c:pt idx="149">
                  <c:v>9.79717E-11</c:v>
                </c:pt>
                <c:pt idx="150">
                  <c:v>9.77438E-11</c:v>
                </c:pt>
                <c:pt idx="151">
                  <c:v>1.03186E-10</c:v>
                </c:pt>
                <c:pt idx="152">
                  <c:v>5.69242E-11</c:v>
                </c:pt>
                <c:pt idx="153">
                  <c:v>1.03193E-10</c:v>
                </c:pt>
                <c:pt idx="154">
                  <c:v>1.8486E-10</c:v>
                </c:pt>
                <c:pt idx="155">
                  <c:v>1.00235E-10</c:v>
                </c:pt>
                <c:pt idx="156">
                  <c:v>1.84881E-10</c:v>
                </c:pt>
                <c:pt idx="157">
                  <c:v>1.03675E-10</c:v>
                </c:pt>
                <c:pt idx="158">
                  <c:v>1.85074E-10</c:v>
                </c:pt>
                <c:pt idx="159">
                  <c:v>1.00916E-10</c:v>
                </c:pt>
                <c:pt idx="160">
                  <c:v>1.85795E-10</c:v>
                </c:pt>
                <c:pt idx="161">
                  <c:v>1.09194E-10</c:v>
                </c:pt>
                <c:pt idx="162">
                  <c:v>1.85072E-10</c:v>
                </c:pt>
                <c:pt idx="163">
                  <c:v>1.02133E-10</c:v>
                </c:pt>
                <c:pt idx="164">
                  <c:v>1.85162E-10</c:v>
                </c:pt>
                <c:pt idx="165">
                  <c:v>1.04865E-10</c:v>
                </c:pt>
                <c:pt idx="166">
                  <c:v>1.04296E-10</c:v>
                </c:pt>
                <c:pt idx="167">
                  <c:v>1.0768E-10</c:v>
                </c:pt>
                <c:pt idx="168">
                  <c:v>1.85997E-10</c:v>
                </c:pt>
                <c:pt idx="169">
                  <c:v>1.04501E-10</c:v>
                </c:pt>
                <c:pt idx="170">
                  <c:v>1.84901E-10</c:v>
                </c:pt>
                <c:pt idx="171">
                  <c:v>1.03892E-10</c:v>
                </c:pt>
                <c:pt idx="172">
                  <c:v>1.84741E-10</c:v>
                </c:pt>
                <c:pt idx="173">
                  <c:v>1.03021E-10</c:v>
                </c:pt>
                <c:pt idx="174">
                  <c:v>1.84696E-10</c:v>
                </c:pt>
                <c:pt idx="175">
                  <c:v>1.08498E-10</c:v>
                </c:pt>
                <c:pt idx="176">
                  <c:v>1.26919E-10</c:v>
                </c:pt>
                <c:pt idx="177">
                  <c:v>1.06803E-10</c:v>
                </c:pt>
                <c:pt idx="178">
                  <c:v>1.84716E-10</c:v>
                </c:pt>
                <c:pt idx="179">
                  <c:v>1.08029E-10</c:v>
                </c:pt>
                <c:pt idx="180">
                  <c:v>1.16147E-10</c:v>
                </c:pt>
                <c:pt idx="181">
                  <c:v>1.06287E-10</c:v>
                </c:pt>
                <c:pt idx="182">
                  <c:v>1.84801E-10</c:v>
                </c:pt>
                <c:pt idx="183">
                  <c:v>1.06766E-10</c:v>
                </c:pt>
                <c:pt idx="184">
                  <c:v>1.05911E-10</c:v>
                </c:pt>
                <c:pt idx="185">
                  <c:v>1.0741E-10</c:v>
                </c:pt>
                <c:pt idx="186">
                  <c:v>1.06736E-10</c:v>
                </c:pt>
                <c:pt idx="187">
                  <c:v>1.08812E-10</c:v>
                </c:pt>
                <c:pt idx="188">
                  <c:v>1.03732E-10</c:v>
                </c:pt>
                <c:pt idx="189">
                  <c:v>1.09139E-10</c:v>
                </c:pt>
                <c:pt idx="190">
                  <c:v>1.01428E-10</c:v>
                </c:pt>
                <c:pt idx="191">
                  <c:v>1.05764E-10</c:v>
                </c:pt>
                <c:pt idx="192">
                  <c:v>1.06039E-10</c:v>
                </c:pt>
                <c:pt idx="193">
                  <c:v>1.10016E-10</c:v>
                </c:pt>
                <c:pt idx="194">
                  <c:v>1.03831E-10</c:v>
                </c:pt>
                <c:pt idx="195">
                  <c:v>1.09071E-10</c:v>
                </c:pt>
                <c:pt idx="196">
                  <c:v>1.09693E-10</c:v>
                </c:pt>
                <c:pt idx="197">
                  <c:v>1.06009E-10</c:v>
                </c:pt>
                <c:pt idx="198">
                  <c:v>1.05528E-10</c:v>
                </c:pt>
                <c:pt idx="199">
                  <c:v>1.10279E-10</c:v>
                </c:pt>
                <c:pt idx="200">
                  <c:v>1.07773E-10</c:v>
                </c:pt>
                <c:pt idx="201">
                  <c:v>1.1253E-10</c:v>
                </c:pt>
                <c:pt idx="202">
                  <c:v>1.09777E-10</c:v>
                </c:pt>
                <c:pt idx="203">
                  <c:v>1.09627E-10</c:v>
                </c:pt>
                <c:pt idx="204">
                  <c:v>4.20875E-11</c:v>
                </c:pt>
                <c:pt idx="205">
                  <c:v>1.1058E-10</c:v>
                </c:pt>
                <c:pt idx="206">
                  <c:v>1.10519E-10</c:v>
                </c:pt>
                <c:pt idx="207">
                  <c:v>1.1232E-10</c:v>
                </c:pt>
                <c:pt idx="208">
                  <c:v>1.04974E-10</c:v>
                </c:pt>
                <c:pt idx="209">
                  <c:v>1.07878E-10</c:v>
                </c:pt>
                <c:pt idx="210">
                  <c:v>1.06967E-10</c:v>
                </c:pt>
                <c:pt idx="211">
                  <c:v>1.12699E-10</c:v>
                </c:pt>
                <c:pt idx="212">
                  <c:v>1.03013E-10</c:v>
                </c:pt>
                <c:pt idx="213">
                  <c:v>1.10002E-10</c:v>
                </c:pt>
                <c:pt idx="214">
                  <c:v>1.08242E-10</c:v>
                </c:pt>
                <c:pt idx="215">
                  <c:v>1.13293E-10</c:v>
                </c:pt>
                <c:pt idx="216">
                  <c:v>1.14009E-10</c:v>
                </c:pt>
                <c:pt idx="217">
                  <c:v>1.12173E-10</c:v>
                </c:pt>
                <c:pt idx="218">
                  <c:v>1.10097E-10</c:v>
                </c:pt>
                <c:pt idx="219">
                  <c:v>1.12131E-10</c:v>
                </c:pt>
                <c:pt idx="220">
                  <c:v>1.06712E-10</c:v>
                </c:pt>
                <c:pt idx="221">
                  <c:v>1.10549E-10</c:v>
                </c:pt>
                <c:pt idx="222">
                  <c:v>1.11251E-10</c:v>
                </c:pt>
                <c:pt idx="223">
                  <c:v>1.13821E-10</c:v>
                </c:pt>
                <c:pt idx="224">
                  <c:v>1.08109E-10</c:v>
                </c:pt>
                <c:pt idx="225">
                  <c:v>1.12232E-10</c:v>
                </c:pt>
                <c:pt idx="226">
                  <c:v>1.05778E-10</c:v>
                </c:pt>
                <c:pt idx="227">
                  <c:v>1.09174E-10</c:v>
                </c:pt>
                <c:pt idx="228">
                  <c:v>1.08535E-10</c:v>
                </c:pt>
                <c:pt idx="229">
                  <c:v>1.10511E-10</c:v>
                </c:pt>
                <c:pt idx="230">
                  <c:v>1.07624E-10</c:v>
                </c:pt>
                <c:pt idx="231">
                  <c:v>1.14571E-10</c:v>
                </c:pt>
                <c:pt idx="232">
                  <c:v>1.12822E-10</c:v>
                </c:pt>
                <c:pt idx="233">
                  <c:v>1.12352E-10</c:v>
                </c:pt>
                <c:pt idx="234">
                  <c:v>1.07875E-10</c:v>
                </c:pt>
                <c:pt idx="235">
                  <c:v>1.10733E-10</c:v>
                </c:pt>
                <c:pt idx="236">
                  <c:v>1.14691E-10</c:v>
                </c:pt>
                <c:pt idx="237">
                  <c:v>1.11379E-10</c:v>
                </c:pt>
                <c:pt idx="238">
                  <c:v>1.1343E-10</c:v>
                </c:pt>
                <c:pt idx="239">
                  <c:v>1.14866E-10</c:v>
                </c:pt>
                <c:pt idx="240">
                  <c:v>1.08672E-10</c:v>
                </c:pt>
                <c:pt idx="241">
                  <c:v>1.10125E-10</c:v>
                </c:pt>
                <c:pt idx="242">
                  <c:v>1.06504E-10</c:v>
                </c:pt>
                <c:pt idx="243">
                  <c:v>1.15312E-10</c:v>
                </c:pt>
                <c:pt idx="244">
                  <c:v>1.03062E-10</c:v>
                </c:pt>
                <c:pt idx="245">
                  <c:v>1.14129E-10</c:v>
                </c:pt>
                <c:pt idx="246">
                  <c:v>1.08712E-10</c:v>
                </c:pt>
                <c:pt idx="247">
                  <c:v>1.11729E-10</c:v>
                </c:pt>
                <c:pt idx="248">
                  <c:v>1.07436E-10</c:v>
                </c:pt>
                <c:pt idx="249">
                  <c:v>1.13186E-10</c:v>
                </c:pt>
                <c:pt idx="250">
                  <c:v>1.09677E-10</c:v>
                </c:pt>
                <c:pt idx="251">
                  <c:v>1.11536E-10</c:v>
                </c:pt>
                <c:pt idx="252">
                  <c:v>1.85169E-10</c:v>
                </c:pt>
                <c:pt idx="253">
                  <c:v>1.10899E-10</c:v>
                </c:pt>
                <c:pt idx="254">
                  <c:v>1.06367E-10</c:v>
                </c:pt>
                <c:pt idx="255">
                  <c:v>1.11957E-10</c:v>
                </c:pt>
                <c:pt idx="256">
                  <c:v>1.13011E-10</c:v>
                </c:pt>
                <c:pt idx="257">
                  <c:v>1.11679E-10</c:v>
                </c:pt>
                <c:pt idx="258">
                  <c:v>1.08552E-10</c:v>
                </c:pt>
                <c:pt idx="259">
                  <c:v>1.13566E-10</c:v>
                </c:pt>
                <c:pt idx="260">
                  <c:v>1.11707E-10</c:v>
                </c:pt>
                <c:pt idx="261">
                  <c:v>1.08444E-10</c:v>
                </c:pt>
                <c:pt idx="262">
                  <c:v>1.03237E-10</c:v>
                </c:pt>
                <c:pt idx="263">
                  <c:v>1.11716E-10</c:v>
                </c:pt>
                <c:pt idx="264">
                  <c:v>1.04017E-10</c:v>
                </c:pt>
                <c:pt idx="265">
                  <c:v>1.08029E-10</c:v>
                </c:pt>
                <c:pt idx="266">
                  <c:v>1.1308E-10</c:v>
                </c:pt>
                <c:pt idx="267">
                  <c:v>1.10114E-10</c:v>
                </c:pt>
                <c:pt idx="268">
                  <c:v>1.0746E-10</c:v>
                </c:pt>
                <c:pt idx="269">
                  <c:v>1.12698E-10</c:v>
                </c:pt>
                <c:pt idx="270">
                  <c:v>1.08986E-10</c:v>
                </c:pt>
                <c:pt idx="271">
                  <c:v>1.09967E-10</c:v>
                </c:pt>
                <c:pt idx="272">
                  <c:v>1.1006E-10</c:v>
                </c:pt>
                <c:pt idx="273">
                  <c:v>1.08627E-10</c:v>
                </c:pt>
                <c:pt idx="274">
                  <c:v>1.0569E-10</c:v>
                </c:pt>
                <c:pt idx="275">
                  <c:v>1.10842E-10</c:v>
                </c:pt>
                <c:pt idx="276">
                  <c:v>1.13085E-10</c:v>
                </c:pt>
                <c:pt idx="277">
                  <c:v>1.08039E-10</c:v>
                </c:pt>
                <c:pt idx="278">
                  <c:v>1.10381E-10</c:v>
                </c:pt>
                <c:pt idx="279">
                  <c:v>1.10176E-10</c:v>
                </c:pt>
                <c:pt idx="280">
                  <c:v>1.01488E-10</c:v>
                </c:pt>
                <c:pt idx="281">
                  <c:v>1.11748E-10</c:v>
                </c:pt>
                <c:pt idx="282">
                  <c:v>1.02667E-10</c:v>
                </c:pt>
                <c:pt idx="283">
                  <c:v>1.43223E-10</c:v>
                </c:pt>
                <c:pt idx="284">
                  <c:v>1.08763E-10</c:v>
                </c:pt>
                <c:pt idx="285">
                  <c:v>1.09207E-10</c:v>
                </c:pt>
                <c:pt idx="286">
                  <c:v>1.03478E-10</c:v>
                </c:pt>
                <c:pt idx="287">
                  <c:v>1.07413E-10</c:v>
                </c:pt>
                <c:pt idx="288">
                  <c:v>1.12157E-10</c:v>
                </c:pt>
                <c:pt idx="289">
                  <c:v>1.08008E-10</c:v>
                </c:pt>
                <c:pt idx="290">
                  <c:v>1.04261E-10</c:v>
                </c:pt>
                <c:pt idx="291">
                  <c:v>1.07645E-10</c:v>
                </c:pt>
                <c:pt idx="292">
                  <c:v>1.11942E-10</c:v>
                </c:pt>
                <c:pt idx="293">
                  <c:v>1.1177E-10</c:v>
                </c:pt>
                <c:pt idx="294">
                  <c:v>1.07854E-10</c:v>
                </c:pt>
                <c:pt idx="295">
                  <c:v>1.09539E-10</c:v>
                </c:pt>
                <c:pt idx="296">
                  <c:v>1.09945E-10</c:v>
                </c:pt>
                <c:pt idx="297">
                  <c:v>1.06414E-10</c:v>
                </c:pt>
                <c:pt idx="298">
                  <c:v>1.12136E-10</c:v>
                </c:pt>
                <c:pt idx="299">
                  <c:v>1.0725E-10</c:v>
                </c:pt>
                <c:pt idx="300">
                  <c:v>1.01773E-10</c:v>
                </c:pt>
                <c:pt idx="301">
                  <c:v>1.79402E-10</c:v>
                </c:pt>
                <c:pt idx="302">
                  <c:v>1.09475E-10</c:v>
                </c:pt>
                <c:pt idx="303">
                  <c:v>1.0548E-10</c:v>
                </c:pt>
                <c:pt idx="304">
                  <c:v>1.04287E-10</c:v>
                </c:pt>
                <c:pt idx="305">
                  <c:v>1.08794E-10</c:v>
                </c:pt>
                <c:pt idx="306">
                  <c:v>1.08287E-10</c:v>
                </c:pt>
                <c:pt idx="307">
                  <c:v>1.05256E-10</c:v>
                </c:pt>
                <c:pt idx="308">
                  <c:v>1.09321E-10</c:v>
                </c:pt>
                <c:pt idx="309">
                  <c:v>1.07858E-10</c:v>
                </c:pt>
                <c:pt idx="310">
                  <c:v>1.01014E-10</c:v>
                </c:pt>
                <c:pt idx="311">
                  <c:v>1.07773E-10</c:v>
                </c:pt>
                <c:pt idx="312">
                  <c:v>1.0762E-10</c:v>
                </c:pt>
                <c:pt idx="313">
                  <c:v>1.07079E-10</c:v>
                </c:pt>
                <c:pt idx="314">
                  <c:v>1.00345E-10</c:v>
                </c:pt>
                <c:pt idx="315">
                  <c:v>1.03498E-10</c:v>
                </c:pt>
                <c:pt idx="316">
                  <c:v>1.04371E-10</c:v>
                </c:pt>
                <c:pt idx="317">
                  <c:v>1.08575E-10</c:v>
                </c:pt>
                <c:pt idx="318">
                  <c:v>9.90089E-11</c:v>
                </c:pt>
                <c:pt idx="319">
                  <c:v>1.06389E-10</c:v>
                </c:pt>
                <c:pt idx="320">
                  <c:v>1.01153E-10</c:v>
                </c:pt>
                <c:pt idx="321">
                  <c:v>1.09787E-10</c:v>
                </c:pt>
                <c:pt idx="322">
                  <c:v>1.25251E-10</c:v>
                </c:pt>
                <c:pt idx="323">
                  <c:v>1.06744E-10</c:v>
                </c:pt>
                <c:pt idx="324">
                  <c:v>1.01425E-10</c:v>
                </c:pt>
                <c:pt idx="325">
                  <c:v>1.08474E-10</c:v>
                </c:pt>
                <c:pt idx="326">
                  <c:v>1.03499E-10</c:v>
                </c:pt>
                <c:pt idx="327">
                  <c:v>1.05927E-10</c:v>
                </c:pt>
                <c:pt idx="328">
                  <c:v>1.02367E-10</c:v>
                </c:pt>
                <c:pt idx="329">
                  <c:v>1.04612E-10</c:v>
                </c:pt>
                <c:pt idx="330">
                  <c:v>1.04371E-10</c:v>
                </c:pt>
                <c:pt idx="331">
                  <c:v>1.04921E-10</c:v>
                </c:pt>
                <c:pt idx="332">
                  <c:v>1.09495E-10</c:v>
                </c:pt>
                <c:pt idx="333">
                  <c:v>1.07323E-10</c:v>
                </c:pt>
                <c:pt idx="334">
                  <c:v>1.04826E-10</c:v>
                </c:pt>
                <c:pt idx="335">
                  <c:v>1.06017E-10</c:v>
                </c:pt>
                <c:pt idx="336">
                  <c:v>1.05945E-10</c:v>
                </c:pt>
                <c:pt idx="337">
                  <c:v>1.0661E-10</c:v>
                </c:pt>
                <c:pt idx="338">
                  <c:v>1.06713E-10</c:v>
                </c:pt>
                <c:pt idx="339">
                  <c:v>1.08463E-10</c:v>
                </c:pt>
                <c:pt idx="340">
                  <c:v>1.04941E-10</c:v>
                </c:pt>
                <c:pt idx="341">
                  <c:v>1.06072E-10</c:v>
                </c:pt>
                <c:pt idx="342">
                  <c:v>1.0659E-10</c:v>
                </c:pt>
                <c:pt idx="343">
                  <c:v>1.05006E-10</c:v>
                </c:pt>
                <c:pt idx="344">
                  <c:v>9.72148E-11</c:v>
                </c:pt>
                <c:pt idx="345">
                  <c:v>1.07588E-10</c:v>
                </c:pt>
                <c:pt idx="346">
                  <c:v>9.94162E-11</c:v>
                </c:pt>
                <c:pt idx="347">
                  <c:v>1.07466E-10</c:v>
                </c:pt>
                <c:pt idx="348">
                  <c:v>9.69248E-11</c:v>
                </c:pt>
                <c:pt idx="349">
                  <c:v>1.03722E-10</c:v>
                </c:pt>
                <c:pt idx="350">
                  <c:v>9.93245E-11</c:v>
                </c:pt>
                <c:pt idx="351">
                  <c:v>1.03054E-10</c:v>
                </c:pt>
                <c:pt idx="352">
                  <c:v>1.00348E-10</c:v>
                </c:pt>
                <c:pt idx="353">
                  <c:v>1.0296E-10</c:v>
                </c:pt>
                <c:pt idx="354">
                  <c:v>1.03901E-10</c:v>
                </c:pt>
                <c:pt idx="355">
                  <c:v>1.04198E-10</c:v>
                </c:pt>
                <c:pt idx="356">
                  <c:v>1.02622E-10</c:v>
                </c:pt>
                <c:pt idx="357">
                  <c:v>1.01905E-10</c:v>
                </c:pt>
                <c:pt idx="358">
                  <c:v>1.01892E-10</c:v>
                </c:pt>
                <c:pt idx="359">
                  <c:v>1.05408E-10</c:v>
                </c:pt>
                <c:pt idx="360">
                  <c:v>9.61116E-11</c:v>
                </c:pt>
                <c:pt idx="361">
                  <c:v>1.07393E-10</c:v>
                </c:pt>
                <c:pt idx="362">
                  <c:v>9.68813E-11</c:v>
                </c:pt>
                <c:pt idx="363">
                  <c:v>1.05091E-10</c:v>
                </c:pt>
                <c:pt idx="364">
                  <c:v>9.99409E-11</c:v>
                </c:pt>
                <c:pt idx="365">
                  <c:v>1.05676E-10</c:v>
                </c:pt>
                <c:pt idx="366">
                  <c:v>9.35590000000002E-11</c:v>
                </c:pt>
                <c:pt idx="367">
                  <c:v>1.03709E-10</c:v>
                </c:pt>
                <c:pt idx="368">
                  <c:v>9.94227E-11</c:v>
                </c:pt>
                <c:pt idx="369">
                  <c:v>1.04079E-10</c:v>
                </c:pt>
                <c:pt idx="370">
                  <c:v>9.54756E-11</c:v>
                </c:pt>
                <c:pt idx="371">
                  <c:v>1.03508E-10</c:v>
                </c:pt>
                <c:pt idx="372">
                  <c:v>1.00658E-10</c:v>
                </c:pt>
                <c:pt idx="373">
                  <c:v>1.02597E-10</c:v>
                </c:pt>
                <c:pt idx="374">
                  <c:v>1.03058E-10</c:v>
                </c:pt>
                <c:pt idx="375">
                  <c:v>1.02941E-10</c:v>
                </c:pt>
                <c:pt idx="376">
                  <c:v>9.30028E-11</c:v>
                </c:pt>
                <c:pt idx="377">
                  <c:v>1.00261E-10</c:v>
                </c:pt>
                <c:pt idx="378">
                  <c:v>1.02114E-10</c:v>
                </c:pt>
                <c:pt idx="379">
                  <c:v>1.05703E-10</c:v>
                </c:pt>
                <c:pt idx="380">
                  <c:v>9.50061E-11</c:v>
                </c:pt>
                <c:pt idx="381">
                  <c:v>9.82669E-11</c:v>
                </c:pt>
                <c:pt idx="382">
                  <c:v>1.02351E-10</c:v>
                </c:pt>
                <c:pt idx="383">
                  <c:v>9.59599E-11</c:v>
                </c:pt>
                <c:pt idx="384">
                  <c:v>9.58794E-11</c:v>
                </c:pt>
                <c:pt idx="385">
                  <c:v>1.00232E-10</c:v>
                </c:pt>
                <c:pt idx="386">
                  <c:v>9.85015E-11</c:v>
                </c:pt>
                <c:pt idx="387">
                  <c:v>9.91498E-11</c:v>
                </c:pt>
                <c:pt idx="388">
                  <c:v>9.31139E-11</c:v>
                </c:pt>
                <c:pt idx="389">
                  <c:v>9.99215E-11</c:v>
                </c:pt>
                <c:pt idx="390">
                  <c:v>6.21077E-11</c:v>
                </c:pt>
                <c:pt idx="391">
                  <c:v>1.02944E-10</c:v>
                </c:pt>
                <c:pt idx="392">
                  <c:v>9.43849E-11</c:v>
                </c:pt>
                <c:pt idx="393">
                  <c:v>9.96436E-11</c:v>
                </c:pt>
                <c:pt idx="394">
                  <c:v>9.32774E-11</c:v>
                </c:pt>
                <c:pt idx="395">
                  <c:v>9.88061E-11</c:v>
                </c:pt>
                <c:pt idx="396">
                  <c:v>9.8713E-11</c:v>
                </c:pt>
                <c:pt idx="397">
                  <c:v>9.94887E-11</c:v>
                </c:pt>
                <c:pt idx="398">
                  <c:v>9.61286E-11</c:v>
                </c:pt>
                <c:pt idx="399">
                  <c:v>1.02142E-10</c:v>
                </c:pt>
                <c:pt idx="400">
                  <c:v>9.79352E-11</c:v>
                </c:pt>
                <c:pt idx="401">
                  <c:v>9.60972E-11</c:v>
                </c:pt>
                <c:pt idx="402">
                  <c:v>9.46284000000002E-11</c:v>
                </c:pt>
                <c:pt idx="403">
                  <c:v>9.38658000000002E-11</c:v>
                </c:pt>
                <c:pt idx="404">
                  <c:v>9.3495E-11</c:v>
                </c:pt>
                <c:pt idx="405">
                  <c:v>9.27601E-11</c:v>
                </c:pt>
                <c:pt idx="406">
                  <c:v>8.98862E-11</c:v>
                </c:pt>
                <c:pt idx="407">
                  <c:v>9.73039E-11</c:v>
                </c:pt>
                <c:pt idx="408">
                  <c:v>9.13353E-11</c:v>
                </c:pt>
                <c:pt idx="409">
                  <c:v>9.63204E-11</c:v>
                </c:pt>
                <c:pt idx="410">
                  <c:v>9.05859E-11</c:v>
                </c:pt>
                <c:pt idx="411">
                  <c:v>9.15177E-11</c:v>
                </c:pt>
                <c:pt idx="412">
                  <c:v>8.5167E-11</c:v>
                </c:pt>
                <c:pt idx="413">
                  <c:v>9.04778E-11</c:v>
                </c:pt>
                <c:pt idx="414">
                  <c:v>8.88929E-11</c:v>
                </c:pt>
                <c:pt idx="415">
                  <c:v>9.49858E-11</c:v>
                </c:pt>
                <c:pt idx="416">
                  <c:v>8.38116E-11</c:v>
                </c:pt>
                <c:pt idx="417">
                  <c:v>8.87649000000001E-11</c:v>
                </c:pt>
                <c:pt idx="418">
                  <c:v>8.87585E-11</c:v>
                </c:pt>
                <c:pt idx="419">
                  <c:v>9.00097E-11</c:v>
                </c:pt>
                <c:pt idx="420">
                  <c:v>8.68538E-11</c:v>
                </c:pt>
                <c:pt idx="421">
                  <c:v>8.75791E-11</c:v>
                </c:pt>
                <c:pt idx="422">
                  <c:v>8.61115E-11</c:v>
                </c:pt>
                <c:pt idx="423">
                  <c:v>8.47877E-11</c:v>
                </c:pt>
                <c:pt idx="424">
                  <c:v>7.99075E-11</c:v>
                </c:pt>
                <c:pt idx="425">
                  <c:v>8.83512E-11</c:v>
                </c:pt>
                <c:pt idx="426">
                  <c:v>8.23965E-11</c:v>
                </c:pt>
                <c:pt idx="427">
                  <c:v>9.13514E-11</c:v>
                </c:pt>
                <c:pt idx="428">
                  <c:v>8.54458E-11</c:v>
                </c:pt>
                <c:pt idx="429">
                  <c:v>8.72529E-11</c:v>
                </c:pt>
                <c:pt idx="430">
                  <c:v>8.1397E-11</c:v>
                </c:pt>
                <c:pt idx="431">
                  <c:v>8.70721E-11</c:v>
                </c:pt>
                <c:pt idx="432">
                  <c:v>7.99966E-11</c:v>
                </c:pt>
                <c:pt idx="433">
                  <c:v>8.50025E-11</c:v>
                </c:pt>
                <c:pt idx="434">
                  <c:v>7.95251E-11</c:v>
                </c:pt>
                <c:pt idx="435">
                  <c:v>8.59199E-11</c:v>
                </c:pt>
                <c:pt idx="436">
                  <c:v>7.83936E-11</c:v>
                </c:pt>
                <c:pt idx="437">
                  <c:v>8.24166E-11</c:v>
                </c:pt>
                <c:pt idx="438">
                  <c:v>8.42859E-11</c:v>
                </c:pt>
                <c:pt idx="439">
                  <c:v>8.42013E-11</c:v>
                </c:pt>
                <c:pt idx="440">
                  <c:v>7.79004E-11</c:v>
                </c:pt>
                <c:pt idx="441">
                  <c:v>8.22107E-11</c:v>
                </c:pt>
                <c:pt idx="442">
                  <c:v>7.92907E-11</c:v>
                </c:pt>
                <c:pt idx="443">
                  <c:v>1.87189E-10</c:v>
                </c:pt>
                <c:pt idx="444">
                  <c:v>7.71634E-11</c:v>
                </c:pt>
                <c:pt idx="445">
                  <c:v>8.42558000000002E-11</c:v>
                </c:pt>
                <c:pt idx="446">
                  <c:v>7.89231E-11</c:v>
                </c:pt>
                <c:pt idx="447">
                  <c:v>8.47856E-11</c:v>
                </c:pt>
                <c:pt idx="448">
                  <c:v>8.04759E-11</c:v>
                </c:pt>
                <c:pt idx="449">
                  <c:v>8.34976E-11</c:v>
                </c:pt>
                <c:pt idx="450">
                  <c:v>7.93607E-11</c:v>
                </c:pt>
                <c:pt idx="451">
                  <c:v>7.84841E-11</c:v>
                </c:pt>
                <c:pt idx="452">
                  <c:v>1.80635E-10</c:v>
                </c:pt>
                <c:pt idx="453">
                  <c:v>8.0832E-11</c:v>
                </c:pt>
                <c:pt idx="454">
                  <c:v>7.89821E-11</c:v>
                </c:pt>
                <c:pt idx="455">
                  <c:v>7.75425E-11</c:v>
                </c:pt>
                <c:pt idx="456">
                  <c:v>7.0323E-11</c:v>
                </c:pt>
                <c:pt idx="457">
                  <c:v>7.99379E-11</c:v>
                </c:pt>
                <c:pt idx="458">
                  <c:v>7.37567E-11</c:v>
                </c:pt>
                <c:pt idx="459">
                  <c:v>7.42592E-11</c:v>
                </c:pt>
                <c:pt idx="460">
                  <c:v>7.85137E-11</c:v>
                </c:pt>
                <c:pt idx="461">
                  <c:v>7.74849E-11</c:v>
                </c:pt>
                <c:pt idx="462">
                  <c:v>7.08997E-11</c:v>
                </c:pt>
                <c:pt idx="463">
                  <c:v>7.81219E-11</c:v>
                </c:pt>
                <c:pt idx="464">
                  <c:v>7.75446E-11</c:v>
                </c:pt>
                <c:pt idx="465">
                  <c:v>7.73718E-11</c:v>
                </c:pt>
                <c:pt idx="466">
                  <c:v>7.44495E-11</c:v>
                </c:pt>
                <c:pt idx="467">
                  <c:v>7.22088E-11</c:v>
                </c:pt>
                <c:pt idx="468">
                  <c:v>7.21588E-11</c:v>
                </c:pt>
                <c:pt idx="469">
                  <c:v>5.81637E-11</c:v>
                </c:pt>
                <c:pt idx="470">
                  <c:v>7.51493E-11</c:v>
                </c:pt>
                <c:pt idx="471">
                  <c:v>7.58391E-11</c:v>
                </c:pt>
                <c:pt idx="472">
                  <c:v>7.53228E-11</c:v>
                </c:pt>
                <c:pt idx="473">
                  <c:v>7.76472E-11</c:v>
                </c:pt>
                <c:pt idx="474">
                  <c:v>7.67303E-11</c:v>
                </c:pt>
                <c:pt idx="475">
                  <c:v>7.30195E-11</c:v>
                </c:pt>
                <c:pt idx="476">
                  <c:v>7.77441E-11</c:v>
                </c:pt>
                <c:pt idx="477">
                  <c:v>6.61589E-11</c:v>
                </c:pt>
                <c:pt idx="478">
                  <c:v>7.6408E-11</c:v>
                </c:pt>
                <c:pt idx="479">
                  <c:v>6.28015E-11</c:v>
                </c:pt>
                <c:pt idx="480">
                  <c:v>6.68018E-11</c:v>
                </c:pt>
                <c:pt idx="481">
                  <c:v>4.94806E-11</c:v>
                </c:pt>
                <c:pt idx="482">
                  <c:v>7.0075E-11</c:v>
                </c:pt>
                <c:pt idx="483">
                  <c:v>7.21204E-11</c:v>
                </c:pt>
                <c:pt idx="484">
                  <c:v>6.46819E-11</c:v>
                </c:pt>
                <c:pt idx="485">
                  <c:v>7.39914E-11</c:v>
                </c:pt>
                <c:pt idx="486">
                  <c:v>7.16256E-11</c:v>
                </c:pt>
                <c:pt idx="487">
                  <c:v>7.2879E-11</c:v>
                </c:pt>
                <c:pt idx="488">
                  <c:v>6.63692E-11</c:v>
                </c:pt>
                <c:pt idx="489">
                  <c:v>7.42468E-11</c:v>
                </c:pt>
                <c:pt idx="490">
                  <c:v>7.15958E-11</c:v>
                </c:pt>
                <c:pt idx="491">
                  <c:v>-8.14648E-13</c:v>
                </c:pt>
                <c:pt idx="492">
                  <c:v>6.24191E-11</c:v>
                </c:pt>
                <c:pt idx="493">
                  <c:v>6.56912E-11</c:v>
                </c:pt>
                <c:pt idx="494">
                  <c:v>7.22189E-11</c:v>
                </c:pt>
                <c:pt idx="495">
                  <c:v>6.79071E-11</c:v>
                </c:pt>
                <c:pt idx="496">
                  <c:v>1.77474E-10</c:v>
                </c:pt>
                <c:pt idx="497">
                  <c:v>6.92068E-11</c:v>
                </c:pt>
                <c:pt idx="498">
                  <c:v>7.1186E-11</c:v>
                </c:pt>
                <c:pt idx="499">
                  <c:v>5.67629E-11</c:v>
                </c:pt>
                <c:pt idx="500">
                  <c:v>6.43413E-11</c:v>
                </c:pt>
                <c:pt idx="501">
                  <c:v>6.00509E-11</c:v>
                </c:pt>
                <c:pt idx="502">
                  <c:v>6.75109E-11</c:v>
                </c:pt>
                <c:pt idx="503">
                  <c:v>6.94032E-11</c:v>
                </c:pt>
                <c:pt idx="504">
                  <c:v>6.4866E-11</c:v>
                </c:pt>
                <c:pt idx="505">
                  <c:v>5.84169E-11</c:v>
                </c:pt>
                <c:pt idx="506">
                  <c:v>6.79657E-11</c:v>
                </c:pt>
                <c:pt idx="507">
                  <c:v>6.30499E-11</c:v>
                </c:pt>
                <c:pt idx="508">
                  <c:v>6.06661E-11</c:v>
                </c:pt>
                <c:pt idx="509">
                  <c:v>6.58607E-11</c:v>
                </c:pt>
                <c:pt idx="510">
                  <c:v>5.79988E-11</c:v>
                </c:pt>
                <c:pt idx="511">
                  <c:v>6.05804E-11</c:v>
                </c:pt>
                <c:pt idx="512">
                  <c:v>6.53667E-11</c:v>
                </c:pt>
                <c:pt idx="513">
                  <c:v>6.6799E-11</c:v>
                </c:pt>
                <c:pt idx="514">
                  <c:v>6.41566E-11</c:v>
                </c:pt>
                <c:pt idx="515">
                  <c:v>6.3063E-11</c:v>
                </c:pt>
                <c:pt idx="516">
                  <c:v>6.886E-11</c:v>
                </c:pt>
                <c:pt idx="517">
                  <c:v>6.37473E-11</c:v>
                </c:pt>
                <c:pt idx="518">
                  <c:v>5.41226E-11</c:v>
                </c:pt>
                <c:pt idx="519">
                  <c:v>6.40092E-11</c:v>
                </c:pt>
                <c:pt idx="520">
                  <c:v>6.18092E-11</c:v>
                </c:pt>
                <c:pt idx="521">
                  <c:v>6.3593E-11</c:v>
                </c:pt>
                <c:pt idx="522">
                  <c:v>6.37811E-11</c:v>
                </c:pt>
                <c:pt idx="523">
                  <c:v>6.50285E-11</c:v>
                </c:pt>
                <c:pt idx="524">
                  <c:v>5.92538E-11</c:v>
                </c:pt>
                <c:pt idx="525">
                  <c:v>6.47388E-11</c:v>
                </c:pt>
                <c:pt idx="526">
                  <c:v>6.20911E-11</c:v>
                </c:pt>
                <c:pt idx="527">
                  <c:v>5.97867E-11</c:v>
                </c:pt>
                <c:pt idx="528">
                  <c:v>5.87102E-11</c:v>
                </c:pt>
                <c:pt idx="529">
                  <c:v>6.19613E-11</c:v>
                </c:pt>
                <c:pt idx="530">
                  <c:v>6.35282E-11</c:v>
                </c:pt>
                <c:pt idx="531">
                  <c:v>6.13499E-11</c:v>
                </c:pt>
                <c:pt idx="532">
                  <c:v>6.03752E-11</c:v>
                </c:pt>
                <c:pt idx="533">
                  <c:v>6.49771E-11</c:v>
                </c:pt>
                <c:pt idx="534">
                  <c:v>5.95018E-11</c:v>
                </c:pt>
                <c:pt idx="535">
                  <c:v>6.01733E-11</c:v>
                </c:pt>
                <c:pt idx="536">
                  <c:v>6.02195E-11</c:v>
                </c:pt>
                <c:pt idx="537">
                  <c:v>5.90013E-11</c:v>
                </c:pt>
                <c:pt idx="538">
                  <c:v>5.90615E-11</c:v>
                </c:pt>
                <c:pt idx="539">
                  <c:v>6.07091E-11</c:v>
                </c:pt>
                <c:pt idx="540">
                  <c:v>6.06821E-11</c:v>
                </c:pt>
                <c:pt idx="541">
                  <c:v>5.7659E-11</c:v>
                </c:pt>
                <c:pt idx="542">
                  <c:v>5.80033E-11</c:v>
                </c:pt>
                <c:pt idx="543">
                  <c:v>5.93723E-11</c:v>
                </c:pt>
                <c:pt idx="544">
                  <c:v>4.05374E-11</c:v>
                </c:pt>
                <c:pt idx="545">
                  <c:v>5.58613E-11</c:v>
                </c:pt>
                <c:pt idx="546">
                  <c:v>6.01068E-11</c:v>
                </c:pt>
                <c:pt idx="547">
                  <c:v>5.54785E-11</c:v>
                </c:pt>
                <c:pt idx="548">
                  <c:v>5.76731E-11</c:v>
                </c:pt>
                <c:pt idx="549">
                  <c:v>5.63774E-11</c:v>
                </c:pt>
                <c:pt idx="550">
                  <c:v>5.73166E-11</c:v>
                </c:pt>
                <c:pt idx="551">
                  <c:v>5.24635E-11</c:v>
                </c:pt>
                <c:pt idx="552">
                  <c:v>5.48188E-11</c:v>
                </c:pt>
                <c:pt idx="553">
                  <c:v>5.47574E-11</c:v>
                </c:pt>
                <c:pt idx="554">
                  <c:v>5.57999E-11</c:v>
                </c:pt>
                <c:pt idx="555">
                  <c:v>5.47E-11</c:v>
                </c:pt>
                <c:pt idx="556">
                  <c:v>5.52012E-11</c:v>
                </c:pt>
                <c:pt idx="557">
                  <c:v>5.235E-11</c:v>
                </c:pt>
                <c:pt idx="558">
                  <c:v>3.76006E-11</c:v>
                </c:pt>
                <c:pt idx="559">
                  <c:v>5.34744E-11</c:v>
                </c:pt>
                <c:pt idx="560">
                  <c:v>5.27933E-11</c:v>
                </c:pt>
                <c:pt idx="561">
                  <c:v>5.1313E-11</c:v>
                </c:pt>
                <c:pt idx="562">
                  <c:v>4.9127E-11</c:v>
                </c:pt>
                <c:pt idx="563">
                  <c:v>5.05373E-11</c:v>
                </c:pt>
                <c:pt idx="564">
                  <c:v>4.9707E-11</c:v>
                </c:pt>
                <c:pt idx="565">
                  <c:v>5.17427E-11</c:v>
                </c:pt>
                <c:pt idx="566">
                  <c:v>1.87551E-10</c:v>
                </c:pt>
                <c:pt idx="567">
                  <c:v>5.01441E-11</c:v>
                </c:pt>
                <c:pt idx="568">
                  <c:v>1.87208E-10</c:v>
                </c:pt>
                <c:pt idx="569">
                  <c:v>5.62245E-11</c:v>
                </c:pt>
                <c:pt idx="570">
                  <c:v>3.33933E-11</c:v>
                </c:pt>
                <c:pt idx="571">
                  <c:v>5.10707E-11</c:v>
                </c:pt>
                <c:pt idx="572">
                  <c:v>5.17158E-11</c:v>
                </c:pt>
                <c:pt idx="573">
                  <c:v>4.75412E-11</c:v>
                </c:pt>
                <c:pt idx="574">
                  <c:v>3.37374E-11</c:v>
                </c:pt>
                <c:pt idx="575">
                  <c:v>4.63104E-11</c:v>
                </c:pt>
                <c:pt idx="576">
                  <c:v>4.06058E-11</c:v>
                </c:pt>
                <c:pt idx="577">
                  <c:v>4.55975E-11</c:v>
                </c:pt>
                <c:pt idx="578">
                  <c:v>4.54334E-11</c:v>
                </c:pt>
                <c:pt idx="579">
                  <c:v>4.63197E-11</c:v>
                </c:pt>
                <c:pt idx="580">
                  <c:v>4.52563E-11</c:v>
                </c:pt>
                <c:pt idx="581">
                  <c:v>4.5439E-11</c:v>
                </c:pt>
                <c:pt idx="582">
                  <c:v>4.37736E-11</c:v>
                </c:pt>
                <c:pt idx="583">
                  <c:v>4.5195E-11</c:v>
                </c:pt>
                <c:pt idx="584">
                  <c:v>4.53198E-11</c:v>
                </c:pt>
                <c:pt idx="585">
                  <c:v>4.33984E-11</c:v>
                </c:pt>
                <c:pt idx="586">
                  <c:v>4.44383E-11</c:v>
                </c:pt>
                <c:pt idx="587">
                  <c:v>4.40773E-11</c:v>
                </c:pt>
                <c:pt idx="588">
                  <c:v>4.43166E-11</c:v>
                </c:pt>
                <c:pt idx="589">
                  <c:v>4.19718E-11</c:v>
                </c:pt>
                <c:pt idx="590">
                  <c:v>4.14458E-11</c:v>
                </c:pt>
                <c:pt idx="591">
                  <c:v>4.52277E-11</c:v>
                </c:pt>
                <c:pt idx="592">
                  <c:v>4.23964E-11</c:v>
                </c:pt>
                <c:pt idx="593">
                  <c:v>4.10439E-11</c:v>
                </c:pt>
                <c:pt idx="594">
                  <c:v>3.89662E-11</c:v>
                </c:pt>
                <c:pt idx="595">
                  <c:v>4.00885E-11</c:v>
                </c:pt>
                <c:pt idx="596">
                  <c:v>3.93573E-11</c:v>
                </c:pt>
                <c:pt idx="597">
                  <c:v>3.93961E-11</c:v>
                </c:pt>
                <c:pt idx="598">
                  <c:v>4.07509E-11</c:v>
                </c:pt>
                <c:pt idx="599">
                  <c:v>3.82913E-11</c:v>
                </c:pt>
                <c:pt idx="600">
                  <c:v>3.82079E-11</c:v>
                </c:pt>
                <c:pt idx="601">
                  <c:v>4.09943E-11</c:v>
                </c:pt>
                <c:pt idx="602">
                  <c:v>3.89723E-11</c:v>
                </c:pt>
                <c:pt idx="603">
                  <c:v>4.01666E-11</c:v>
                </c:pt>
                <c:pt idx="604">
                  <c:v>3.67056E-11</c:v>
                </c:pt>
                <c:pt idx="605">
                  <c:v>3.7932E-11</c:v>
                </c:pt>
                <c:pt idx="606">
                  <c:v>3.64467E-11</c:v>
                </c:pt>
                <c:pt idx="607">
                  <c:v>3.58203E-11</c:v>
                </c:pt>
                <c:pt idx="608">
                  <c:v>3.64671E-11</c:v>
                </c:pt>
                <c:pt idx="609">
                  <c:v>3.48866E-11</c:v>
                </c:pt>
                <c:pt idx="610">
                  <c:v>3.6541E-11</c:v>
                </c:pt>
                <c:pt idx="611">
                  <c:v>3.57383E-11</c:v>
                </c:pt>
                <c:pt idx="612">
                  <c:v>3.61347E-11</c:v>
                </c:pt>
                <c:pt idx="613">
                  <c:v>3.63328E-11</c:v>
                </c:pt>
                <c:pt idx="614">
                  <c:v>3.47654E-11</c:v>
                </c:pt>
                <c:pt idx="615">
                  <c:v>3.36466E-11</c:v>
                </c:pt>
                <c:pt idx="616">
                  <c:v>3.3539E-11</c:v>
                </c:pt>
                <c:pt idx="617">
                  <c:v>3.15934E-11</c:v>
                </c:pt>
                <c:pt idx="618">
                  <c:v>3.32693E-11</c:v>
                </c:pt>
                <c:pt idx="619">
                  <c:v>3.29338E-11</c:v>
                </c:pt>
                <c:pt idx="620">
                  <c:v>3.12207E-11</c:v>
                </c:pt>
                <c:pt idx="621">
                  <c:v>3.03997E-11</c:v>
                </c:pt>
                <c:pt idx="622">
                  <c:v>2.9572E-11</c:v>
                </c:pt>
                <c:pt idx="623">
                  <c:v>3.20344E-11</c:v>
                </c:pt>
                <c:pt idx="624">
                  <c:v>2.89219E-11</c:v>
                </c:pt>
                <c:pt idx="625">
                  <c:v>2.9297E-11</c:v>
                </c:pt>
                <c:pt idx="626">
                  <c:v>3.08661E-11</c:v>
                </c:pt>
                <c:pt idx="627">
                  <c:v>2.99101E-11</c:v>
                </c:pt>
                <c:pt idx="628">
                  <c:v>3.07032E-11</c:v>
                </c:pt>
                <c:pt idx="629">
                  <c:v>2.87395E-11</c:v>
                </c:pt>
                <c:pt idx="630">
                  <c:v>2.99016E-11</c:v>
                </c:pt>
                <c:pt idx="631">
                  <c:v>2.81659E-11</c:v>
                </c:pt>
                <c:pt idx="632">
                  <c:v>2.70039E-11</c:v>
                </c:pt>
                <c:pt idx="633">
                  <c:v>2.79018E-11</c:v>
                </c:pt>
                <c:pt idx="634">
                  <c:v>2.63804E-11</c:v>
                </c:pt>
                <c:pt idx="635">
                  <c:v>2.93818E-11</c:v>
                </c:pt>
                <c:pt idx="636">
                  <c:v>2.55751E-11</c:v>
                </c:pt>
                <c:pt idx="637">
                  <c:v>2.90435E-11</c:v>
                </c:pt>
                <c:pt idx="638">
                  <c:v>2.58851E-11</c:v>
                </c:pt>
                <c:pt idx="639">
                  <c:v>2.57923E-11</c:v>
                </c:pt>
                <c:pt idx="640">
                  <c:v>2.71051E-11</c:v>
                </c:pt>
                <c:pt idx="641">
                  <c:v>2.72651E-11</c:v>
                </c:pt>
                <c:pt idx="642">
                  <c:v>2.62034E-11</c:v>
                </c:pt>
                <c:pt idx="643">
                  <c:v>2.58585E-11</c:v>
                </c:pt>
                <c:pt idx="644">
                  <c:v>2.6649E-11</c:v>
                </c:pt>
                <c:pt idx="645">
                  <c:v>2.64669E-11</c:v>
                </c:pt>
                <c:pt idx="646">
                  <c:v>2.47428E-11</c:v>
                </c:pt>
                <c:pt idx="647">
                  <c:v>2.42512E-11</c:v>
                </c:pt>
                <c:pt idx="648">
                  <c:v>2.47303E-11</c:v>
                </c:pt>
                <c:pt idx="649">
                  <c:v>2.27852E-11</c:v>
                </c:pt>
                <c:pt idx="650">
                  <c:v>2.35132E-11</c:v>
                </c:pt>
                <c:pt idx="651">
                  <c:v>2.4221E-11</c:v>
                </c:pt>
                <c:pt idx="652">
                  <c:v>2.4041E-11</c:v>
                </c:pt>
                <c:pt idx="653">
                  <c:v>2.26019E-11</c:v>
                </c:pt>
                <c:pt idx="654">
                  <c:v>2.46056E-11</c:v>
                </c:pt>
                <c:pt idx="655">
                  <c:v>2.30047E-11</c:v>
                </c:pt>
                <c:pt idx="656">
                  <c:v>2.21171E-11</c:v>
                </c:pt>
                <c:pt idx="657">
                  <c:v>2.15614E-11</c:v>
                </c:pt>
                <c:pt idx="658">
                  <c:v>2.24076E-11</c:v>
                </c:pt>
                <c:pt idx="659">
                  <c:v>2.29206E-11</c:v>
                </c:pt>
                <c:pt idx="660">
                  <c:v>2.33023E-11</c:v>
                </c:pt>
                <c:pt idx="661">
                  <c:v>2.09028E-11</c:v>
                </c:pt>
                <c:pt idx="662">
                  <c:v>2.20768E-11</c:v>
                </c:pt>
                <c:pt idx="663">
                  <c:v>2.24754E-11</c:v>
                </c:pt>
                <c:pt idx="664">
                  <c:v>2.00952E-11</c:v>
                </c:pt>
                <c:pt idx="665">
                  <c:v>1.95249E-11</c:v>
                </c:pt>
                <c:pt idx="666">
                  <c:v>2.04565E-11</c:v>
                </c:pt>
                <c:pt idx="667">
                  <c:v>2.07134E-11</c:v>
                </c:pt>
                <c:pt idx="668">
                  <c:v>2.13956E-11</c:v>
                </c:pt>
                <c:pt idx="669">
                  <c:v>2.07884E-11</c:v>
                </c:pt>
                <c:pt idx="670">
                  <c:v>1.91364E-11</c:v>
                </c:pt>
                <c:pt idx="671">
                  <c:v>2.00948E-11</c:v>
                </c:pt>
                <c:pt idx="672">
                  <c:v>1.9771E-11</c:v>
                </c:pt>
                <c:pt idx="673">
                  <c:v>1.87302E-11</c:v>
                </c:pt>
                <c:pt idx="674">
                  <c:v>1.8667E-11</c:v>
                </c:pt>
                <c:pt idx="675">
                  <c:v>1.91876E-11</c:v>
                </c:pt>
                <c:pt idx="676">
                  <c:v>1.86908E-11</c:v>
                </c:pt>
                <c:pt idx="677">
                  <c:v>1.82755E-11</c:v>
                </c:pt>
                <c:pt idx="678">
                  <c:v>1.78343E-11</c:v>
                </c:pt>
                <c:pt idx="679">
                  <c:v>1.94307E-11</c:v>
                </c:pt>
                <c:pt idx="680">
                  <c:v>1.73483E-11</c:v>
                </c:pt>
                <c:pt idx="681">
                  <c:v>1.84239E-11</c:v>
                </c:pt>
                <c:pt idx="682">
                  <c:v>1.66175E-11</c:v>
                </c:pt>
                <c:pt idx="683">
                  <c:v>1.90678E-11</c:v>
                </c:pt>
                <c:pt idx="684">
                  <c:v>1.73146E-11</c:v>
                </c:pt>
                <c:pt idx="685">
                  <c:v>1.78796E-11</c:v>
                </c:pt>
                <c:pt idx="686">
                  <c:v>1.65304E-11</c:v>
                </c:pt>
                <c:pt idx="687">
                  <c:v>1.78534E-11</c:v>
                </c:pt>
                <c:pt idx="688">
                  <c:v>1.6791E-11</c:v>
                </c:pt>
                <c:pt idx="689">
                  <c:v>-9.607E-13</c:v>
                </c:pt>
                <c:pt idx="690">
                  <c:v>1.5869E-11</c:v>
                </c:pt>
                <c:pt idx="691">
                  <c:v>1.69434E-11</c:v>
                </c:pt>
                <c:pt idx="692">
                  <c:v>1.67124E-11</c:v>
                </c:pt>
                <c:pt idx="693">
                  <c:v>1.64027E-11</c:v>
                </c:pt>
                <c:pt idx="694">
                  <c:v>1.59681E-11</c:v>
                </c:pt>
                <c:pt idx="695">
                  <c:v>1.66598E-11</c:v>
                </c:pt>
                <c:pt idx="696">
                  <c:v>1.57076E-11</c:v>
                </c:pt>
                <c:pt idx="697">
                  <c:v>1.66852E-11</c:v>
                </c:pt>
                <c:pt idx="698">
                  <c:v>1.69707E-11</c:v>
                </c:pt>
                <c:pt idx="699">
                  <c:v>1.56376E-11</c:v>
                </c:pt>
                <c:pt idx="700">
                  <c:v>1.44463E-11</c:v>
                </c:pt>
                <c:pt idx="701">
                  <c:v>1.68541E-11</c:v>
                </c:pt>
                <c:pt idx="702">
                  <c:v>1.50433E-11</c:v>
                </c:pt>
                <c:pt idx="703">
                  <c:v>1.43004E-11</c:v>
                </c:pt>
                <c:pt idx="704">
                  <c:v>1.45823E-11</c:v>
                </c:pt>
                <c:pt idx="705">
                  <c:v>1.55319E-11</c:v>
                </c:pt>
                <c:pt idx="706">
                  <c:v>1.51009E-11</c:v>
                </c:pt>
                <c:pt idx="707">
                  <c:v>1.49891E-11</c:v>
                </c:pt>
                <c:pt idx="708">
                  <c:v>1.51155E-11</c:v>
                </c:pt>
                <c:pt idx="709">
                  <c:v>1.48219E-11</c:v>
                </c:pt>
                <c:pt idx="710">
                  <c:v>1.52058E-11</c:v>
                </c:pt>
                <c:pt idx="711">
                  <c:v>1.57451E-11</c:v>
                </c:pt>
                <c:pt idx="712">
                  <c:v>1.4961E-11</c:v>
                </c:pt>
                <c:pt idx="713">
                  <c:v>1.39887E-11</c:v>
                </c:pt>
                <c:pt idx="714">
                  <c:v>1.44498E-11</c:v>
                </c:pt>
                <c:pt idx="715">
                  <c:v>1.36344E-11</c:v>
                </c:pt>
                <c:pt idx="716">
                  <c:v>1.37355E-11</c:v>
                </c:pt>
                <c:pt idx="717">
                  <c:v>1.32555E-11</c:v>
                </c:pt>
                <c:pt idx="718">
                  <c:v>1.37987E-11</c:v>
                </c:pt>
                <c:pt idx="719">
                  <c:v>1.36678E-11</c:v>
                </c:pt>
                <c:pt idx="720">
                  <c:v>1.30998E-11</c:v>
                </c:pt>
                <c:pt idx="721">
                  <c:v>1.45187E-11</c:v>
                </c:pt>
                <c:pt idx="722">
                  <c:v>1.277E-11</c:v>
                </c:pt>
                <c:pt idx="723">
                  <c:v>1.29668E-11</c:v>
                </c:pt>
                <c:pt idx="724">
                  <c:v>1.22918E-11</c:v>
                </c:pt>
                <c:pt idx="725">
                  <c:v>1.38761E-11</c:v>
                </c:pt>
                <c:pt idx="726">
                  <c:v>1.31644E-11</c:v>
                </c:pt>
                <c:pt idx="727">
                  <c:v>1.29351E-11</c:v>
                </c:pt>
                <c:pt idx="728">
                  <c:v>1.30415E-11</c:v>
                </c:pt>
                <c:pt idx="729">
                  <c:v>1.4245E-11</c:v>
                </c:pt>
                <c:pt idx="730">
                  <c:v>1.19955E-11</c:v>
                </c:pt>
                <c:pt idx="731">
                  <c:v>1.28483E-11</c:v>
                </c:pt>
                <c:pt idx="732">
                  <c:v>1.23544E-11</c:v>
                </c:pt>
                <c:pt idx="733">
                  <c:v>1.30563E-11</c:v>
                </c:pt>
                <c:pt idx="734">
                  <c:v>1.22676E-11</c:v>
                </c:pt>
                <c:pt idx="735">
                  <c:v>1.25237E-11</c:v>
                </c:pt>
                <c:pt idx="736">
                  <c:v>1.21852E-11</c:v>
                </c:pt>
                <c:pt idx="737">
                  <c:v>1.20511E-11</c:v>
                </c:pt>
                <c:pt idx="738">
                  <c:v>1.22103E-11</c:v>
                </c:pt>
                <c:pt idx="739">
                  <c:v>1.24049E-11</c:v>
                </c:pt>
                <c:pt idx="740">
                  <c:v>1.18144E-11</c:v>
                </c:pt>
                <c:pt idx="741">
                  <c:v>1.21836E-11</c:v>
                </c:pt>
                <c:pt idx="742">
                  <c:v>1.12244E-11</c:v>
                </c:pt>
                <c:pt idx="743">
                  <c:v>1.13557E-11</c:v>
                </c:pt>
                <c:pt idx="744">
                  <c:v>1.15811E-11</c:v>
                </c:pt>
                <c:pt idx="745">
                  <c:v>1.13628E-11</c:v>
                </c:pt>
                <c:pt idx="746">
                  <c:v>1.13354E-11</c:v>
                </c:pt>
                <c:pt idx="747">
                  <c:v>2.46491E-11</c:v>
                </c:pt>
                <c:pt idx="748">
                  <c:v>1.10558E-11</c:v>
                </c:pt>
                <c:pt idx="749">
                  <c:v>1.0467E-11</c:v>
                </c:pt>
                <c:pt idx="750">
                  <c:v>1.09552E-11</c:v>
                </c:pt>
                <c:pt idx="751">
                  <c:v>1.10252E-11</c:v>
                </c:pt>
                <c:pt idx="752">
                  <c:v>1.03931E-11</c:v>
                </c:pt>
                <c:pt idx="753">
                  <c:v>1.13202E-11</c:v>
                </c:pt>
                <c:pt idx="754">
                  <c:v>1.11418E-11</c:v>
                </c:pt>
                <c:pt idx="755">
                  <c:v>1.06576E-11</c:v>
                </c:pt>
                <c:pt idx="756">
                  <c:v>9.82489E-12</c:v>
                </c:pt>
                <c:pt idx="757">
                  <c:v>1.79008E-10</c:v>
                </c:pt>
                <c:pt idx="758">
                  <c:v>1.04326E-11</c:v>
                </c:pt>
                <c:pt idx="759">
                  <c:v>9.42137E-12</c:v>
                </c:pt>
                <c:pt idx="760">
                  <c:v>2.00358E-11</c:v>
                </c:pt>
                <c:pt idx="761">
                  <c:v>1.00553E-11</c:v>
                </c:pt>
                <c:pt idx="762">
                  <c:v>9.69742E-12</c:v>
                </c:pt>
                <c:pt idx="763">
                  <c:v>9.64935E-12</c:v>
                </c:pt>
                <c:pt idx="764">
                  <c:v>8.68822E-12</c:v>
                </c:pt>
                <c:pt idx="765">
                  <c:v>7.50571E-12</c:v>
                </c:pt>
                <c:pt idx="766">
                  <c:v>7.90305E-12</c:v>
                </c:pt>
                <c:pt idx="767">
                  <c:v>1.85219E-10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023272"/>
        <c:axId val="724749704"/>
      </c:scatterChart>
      <c:valAx>
        <c:axId val="653023272"/>
        <c:scaling>
          <c:orientation val="minMax"/>
          <c:max val="76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Strip number</a:t>
                </a:r>
              </a:p>
            </c:rich>
          </c:tx>
          <c:layout>
            <c:manualLayout>
              <c:xMode val="edge"/>
              <c:yMode val="edge"/>
              <c:x val="0.396586789696847"/>
              <c:y val="0.9001481561560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24749704"/>
        <c:crosses val="autoZero"/>
        <c:crossBetween val="midCat"/>
      </c:valAx>
      <c:valAx>
        <c:axId val="724749704"/>
        <c:scaling>
          <c:orientation val="minMax"/>
          <c:max val="2.1E-10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5302327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60740409016"/>
          <c:y val="0.0387317519376012"/>
          <c:w val="0.798758294996539"/>
          <c:h val="0.781851475843732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Sheet1!$H$6</c:f>
              <c:strCache>
                <c:ptCount val="1"/>
                <c:pt idx="0">
                  <c:v>Cs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triangle"/>
            <c:size val="2"/>
            <c:spPr>
              <a:noFill/>
              <a:ln>
                <a:solidFill>
                  <a:srgbClr val="0000FF"/>
                </a:solidFill>
              </a:ln>
              <a:effectLst/>
            </c:spPr>
          </c:marker>
          <c:xVal>
            <c:numRef>
              <c:f>Sheet1!$A$7:$A$774</c:f>
              <c:numCache>
                <c:formatCode>General</c:formatCode>
                <c:ptCount val="76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  <c:pt idx="573">
                  <c:v>573.0</c:v>
                </c:pt>
                <c:pt idx="574">
                  <c:v>574.0</c:v>
                </c:pt>
                <c:pt idx="575">
                  <c:v>575.0</c:v>
                </c:pt>
                <c:pt idx="576">
                  <c:v>576.0</c:v>
                </c:pt>
                <c:pt idx="577">
                  <c:v>577.0</c:v>
                </c:pt>
                <c:pt idx="578">
                  <c:v>578.0</c:v>
                </c:pt>
                <c:pt idx="579">
                  <c:v>579.0</c:v>
                </c:pt>
                <c:pt idx="580">
                  <c:v>580.0</c:v>
                </c:pt>
                <c:pt idx="581">
                  <c:v>581.0</c:v>
                </c:pt>
                <c:pt idx="582">
                  <c:v>582.0</c:v>
                </c:pt>
                <c:pt idx="583">
                  <c:v>583.0</c:v>
                </c:pt>
                <c:pt idx="584">
                  <c:v>584.0</c:v>
                </c:pt>
                <c:pt idx="585">
                  <c:v>585.0</c:v>
                </c:pt>
                <c:pt idx="586">
                  <c:v>586.0</c:v>
                </c:pt>
                <c:pt idx="587">
                  <c:v>587.0</c:v>
                </c:pt>
                <c:pt idx="588">
                  <c:v>588.0</c:v>
                </c:pt>
                <c:pt idx="589">
                  <c:v>589.0</c:v>
                </c:pt>
                <c:pt idx="590">
                  <c:v>590.0</c:v>
                </c:pt>
                <c:pt idx="591">
                  <c:v>591.0</c:v>
                </c:pt>
                <c:pt idx="592">
                  <c:v>592.0</c:v>
                </c:pt>
                <c:pt idx="593">
                  <c:v>593.0</c:v>
                </c:pt>
                <c:pt idx="594">
                  <c:v>594.0</c:v>
                </c:pt>
                <c:pt idx="595">
                  <c:v>595.0</c:v>
                </c:pt>
                <c:pt idx="596">
                  <c:v>596.0</c:v>
                </c:pt>
                <c:pt idx="597">
                  <c:v>597.0</c:v>
                </c:pt>
                <c:pt idx="598">
                  <c:v>598.0</c:v>
                </c:pt>
                <c:pt idx="599">
                  <c:v>599.0</c:v>
                </c:pt>
                <c:pt idx="600">
                  <c:v>600.0</c:v>
                </c:pt>
                <c:pt idx="601">
                  <c:v>601.0</c:v>
                </c:pt>
                <c:pt idx="602">
                  <c:v>602.0</c:v>
                </c:pt>
                <c:pt idx="603">
                  <c:v>603.0</c:v>
                </c:pt>
                <c:pt idx="604">
                  <c:v>604.0</c:v>
                </c:pt>
                <c:pt idx="605">
                  <c:v>605.0</c:v>
                </c:pt>
                <c:pt idx="606">
                  <c:v>606.0</c:v>
                </c:pt>
                <c:pt idx="607">
                  <c:v>607.0</c:v>
                </c:pt>
                <c:pt idx="608">
                  <c:v>608.0</c:v>
                </c:pt>
                <c:pt idx="609">
                  <c:v>609.0</c:v>
                </c:pt>
                <c:pt idx="610">
                  <c:v>610.0</c:v>
                </c:pt>
                <c:pt idx="611">
                  <c:v>611.0</c:v>
                </c:pt>
                <c:pt idx="612">
                  <c:v>612.0</c:v>
                </c:pt>
                <c:pt idx="613">
                  <c:v>613.0</c:v>
                </c:pt>
                <c:pt idx="614">
                  <c:v>614.0</c:v>
                </c:pt>
                <c:pt idx="615">
                  <c:v>615.0</c:v>
                </c:pt>
                <c:pt idx="616">
                  <c:v>616.0</c:v>
                </c:pt>
                <c:pt idx="617">
                  <c:v>617.0</c:v>
                </c:pt>
                <c:pt idx="618">
                  <c:v>618.0</c:v>
                </c:pt>
                <c:pt idx="619">
                  <c:v>619.0</c:v>
                </c:pt>
                <c:pt idx="620">
                  <c:v>620.0</c:v>
                </c:pt>
                <c:pt idx="621">
                  <c:v>621.0</c:v>
                </c:pt>
                <c:pt idx="622">
                  <c:v>622.0</c:v>
                </c:pt>
                <c:pt idx="623">
                  <c:v>623.0</c:v>
                </c:pt>
                <c:pt idx="624">
                  <c:v>624.0</c:v>
                </c:pt>
                <c:pt idx="625">
                  <c:v>625.0</c:v>
                </c:pt>
                <c:pt idx="626">
                  <c:v>626.0</c:v>
                </c:pt>
                <c:pt idx="627">
                  <c:v>627.0</c:v>
                </c:pt>
                <c:pt idx="628">
                  <c:v>628.0</c:v>
                </c:pt>
                <c:pt idx="629">
                  <c:v>629.0</c:v>
                </c:pt>
                <c:pt idx="630">
                  <c:v>630.0</c:v>
                </c:pt>
                <c:pt idx="631">
                  <c:v>631.0</c:v>
                </c:pt>
                <c:pt idx="632">
                  <c:v>632.0</c:v>
                </c:pt>
                <c:pt idx="633">
                  <c:v>633.0</c:v>
                </c:pt>
                <c:pt idx="634">
                  <c:v>634.0</c:v>
                </c:pt>
                <c:pt idx="635">
                  <c:v>635.0</c:v>
                </c:pt>
                <c:pt idx="636">
                  <c:v>636.0</c:v>
                </c:pt>
                <c:pt idx="637">
                  <c:v>637.0</c:v>
                </c:pt>
                <c:pt idx="638">
                  <c:v>638.0</c:v>
                </c:pt>
                <c:pt idx="639">
                  <c:v>639.0</c:v>
                </c:pt>
                <c:pt idx="640">
                  <c:v>640.0</c:v>
                </c:pt>
                <c:pt idx="641">
                  <c:v>641.0</c:v>
                </c:pt>
                <c:pt idx="642">
                  <c:v>642.0</c:v>
                </c:pt>
                <c:pt idx="643">
                  <c:v>643.0</c:v>
                </c:pt>
                <c:pt idx="644">
                  <c:v>644.0</c:v>
                </c:pt>
                <c:pt idx="645">
                  <c:v>645.0</c:v>
                </c:pt>
                <c:pt idx="646">
                  <c:v>646.0</c:v>
                </c:pt>
                <c:pt idx="647">
                  <c:v>647.0</c:v>
                </c:pt>
                <c:pt idx="648">
                  <c:v>648.0</c:v>
                </c:pt>
                <c:pt idx="649">
                  <c:v>649.0</c:v>
                </c:pt>
                <c:pt idx="650">
                  <c:v>650.0</c:v>
                </c:pt>
                <c:pt idx="651">
                  <c:v>651.0</c:v>
                </c:pt>
                <c:pt idx="652">
                  <c:v>652.0</c:v>
                </c:pt>
                <c:pt idx="653">
                  <c:v>653.0</c:v>
                </c:pt>
                <c:pt idx="654">
                  <c:v>654.0</c:v>
                </c:pt>
                <c:pt idx="655">
                  <c:v>655.0</c:v>
                </c:pt>
                <c:pt idx="656">
                  <c:v>656.0</c:v>
                </c:pt>
                <c:pt idx="657">
                  <c:v>657.0</c:v>
                </c:pt>
                <c:pt idx="658">
                  <c:v>658.0</c:v>
                </c:pt>
                <c:pt idx="659">
                  <c:v>659.0</c:v>
                </c:pt>
                <c:pt idx="660">
                  <c:v>660.0</c:v>
                </c:pt>
                <c:pt idx="661">
                  <c:v>661.0</c:v>
                </c:pt>
                <c:pt idx="662">
                  <c:v>662.0</c:v>
                </c:pt>
                <c:pt idx="663">
                  <c:v>663.0</c:v>
                </c:pt>
                <c:pt idx="664">
                  <c:v>664.0</c:v>
                </c:pt>
                <c:pt idx="665">
                  <c:v>665.0</c:v>
                </c:pt>
                <c:pt idx="666">
                  <c:v>666.0</c:v>
                </c:pt>
                <c:pt idx="667">
                  <c:v>667.0</c:v>
                </c:pt>
                <c:pt idx="668">
                  <c:v>668.0</c:v>
                </c:pt>
                <c:pt idx="669">
                  <c:v>669.0</c:v>
                </c:pt>
                <c:pt idx="670">
                  <c:v>670.0</c:v>
                </c:pt>
                <c:pt idx="671">
                  <c:v>671.0</c:v>
                </c:pt>
                <c:pt idx="672">
                  <c:v>672.0</c:v>
                </c:pt>
                <c:pt idx="673">
                  <c:v>673.0</c:v>
                </c:pt>
                <c:pt idx="674">
                  <c:v>674.0</c:v>
                </c:pt>
                <c:pt idx="675">
                  <c:v>675.0</c:v>
                </c:pt>
                <c:pt idx="676">
                  <c:v>676.0</c:v>
                </c:pt>
                <c:pt idx="677">
                  <c:v>677.0</c:v>
                </c:pt>
                <c:pt idx="678">
                  <c:v>678.0</c:v>
                </c:pt>
                <c:pt idx="679">
                  <c:v>679.0</c:v>
                </c:pt>
                <c:pt idx="680">
                  <c:v>680.0</c:v>
                </c:pt>
                <c:pt idx="681">
                  <c:v>681.0</c:v>
                </c:pt>
                <c:pt idx="682">
                  <c:v>682.0</c:v>
                </c:pt>
                <c:pt idx="683">
                  <c:v>683.0</c:v>
                </c:pt>
                <c:pt idx="684">
                  <c:v>684.0</c:v>
                </c:pt>
                <c:pt idx="685">
                  <c:v>685.0</c:v>
                </c:pt>
                <c:pt idx="686">
                  <c:v>686.0</c:v>
                </c:pt>
                <c:pt idx="687">
                  <c:v>687.0</c:v>
                </c:pt>
                <c:pt idx="688">
                  <c:v>688.0</c:v>
                </c:pt>
                <c:pt idx="689">
                  <c:v>689.0</c:v>
                </c:pt>
                <c:pt idx="690">
                  <c:v>690.0</c:v>
                </c:pt>
                <c:pt idx="691">
                  <c:v>691.0</c:v>
                </c:pt>
                <c:pt idx="692">
                  <c:v>692.0</c:v>
                </c:pt>
                <c:pt idx="693">
                  <c:v>693.0</c:v>
                </c:pt>
                <c:pt idx="694">
                  <c:v>694.0</c:v>
                </c:pt>
                <c:pt idx="695">
                  <c:v>695.0</c:v>
                </c:pt>
                <c:pt idx="696">
                  <c:v>696.0</c:v>
                </c:pt>
                <c:pt idx="697">
                  <c:v>697.0</c:v>
                </c:pt>
                <c:pt idx="698">
                  <c:v>698.0</c:v>
                </c:pt>
                <c:pt idx="699">
                  <c:v>699.0</c:v>
                </c:pt>
                <c:pt idx="700">
                  <c:v>700.0</c:v>
                </c:pt>
                <c:pt idx="701">
                  <c:v>701.0</c:v>
                </c:pt>
                <c:pt idx="702">
                  <c:v>702.0</c:v>
                </c:pt>
                <c:pt idx="703">
                  <c:v>703.0</c:v>
                </c:pt>
                <c:pt idx="704">
                  <c:v>704.0</c:v>
                </c:pt>
                <c:pt idx="705">
                  <c:v>705.0</c:v>
                </c:pt>
                <c:pt idx="706">
                  <c:v>706.0</c:v>
                </c:pt>
                <c:pt idx="707">
                  <c:v>707.0</c:v>
                </c:pt>
                <c:pt idx="708">
                  <c:v>708.0</c:v>
                </c:pt>
                <c:pt idx="709">
                  <c:v>709.0</c:v>
                </c:pt>
                <c:pt idx="710">
                  <c:v>710.0</c:v>
                </c:pt>
                <c:pt idx="711">
                  <c:v>711.0</c:v>
                </c:pt>
                <c:pt idx="712">
                  <c:v>712.0</c:v>
                </c:pt>
                <c:pt idx="713">
                  <c:v>713.0</c:v>
                </c:pt>
                <c:pt idx="714">
                  <c:v>714.0</c:v>
                </c:pt>
                <c:pt idx="715">
                  <c:v>715.0</c:v>
                </c:pt>
                <c:pt idx="716">
                  <c:v>716.0</c:v>
                </c:pt>
                <c:pt idx="717">
                  <c:v>717.0</c:v>
                </c:pt>
                <c:pt idx="718">
                  <c:v>718.0</c:v>
                </c:pt>
                <c:pt idx="719">
                  <c:v>719.0</c:v>
                </c:pt>
                <c:pt idx="720">
                  <c:v>720.0</c:v>
                </c:pt>
                <c:pt idx="721">
                  <c:v>721.0</c:v>
                </c:pt>
                <c:pt idx="722">
                  <c:v>722.0</c:v>
                </c:pt>
                <c:pt idx="723">
                  <c:v>723.0</c:v>
                </c:pt>
                <c:pt idx="724">
                  <c:v>724.0</c:v>
                </c:pt>
                <c:pt idx="725">
                  <c:v>725.0</c:v>
                </c:pt>
                <c:pt idx="726">
                  <c:v>726.0</c:v>
                </c:pt>
                <c:pt idx="727">
                  <c:v>727.0</c:v>
                </c:pt>
                <c:pt idx="728">
                  <c:v>728.0</c:v>
                </c:pt>
                <c:pt idx="729">
                  <c:v>729.0</c:v>
                </c:pt>
                <c:pt idx="730">
                  <c:v>730.0</c:v>
                </c:pt>
                <c:pt idx="731">
                  <c:v>731.0</c:v>
                </c:pt>
                <c:pt idx="732">
                  <c:v>732.0</c:v>
                </c:pt>
                <c:pt idx="733">
                  <c:v>733.0</c:v>
                </c:pt>
                <c:pt idx="734">
                  <c:v>734.0</c:v>
                </c:pt>
                <c:pt idx="735">
                  <c:v>735.0</c:v>
                </c:pt>
                <c:pt idx="736">
                  <c:v>736.0</c:v>
                </c:pt>
                <c:pt idx="737">
                  <c:v>737.0</c:v>
                </c:pt>
                <c:pt idx="738">
                  <c:v>738.0</c:v>
                </c:pt>
                <c:pt idx="739">
                  <c:v>739.0</c:v>
                </c:pt>
                <c:pt idx="740">
                  <c:v>740.0</c:v>
                </c:pt>
                <c:pt idx="741">
                  <c:v>741.0</c:v>
                </c:pt>
                <c:pt idx="742">
                  <c:v>742.0</c:v>
                </c:pt>
                <c:pt idx="743">
                  <c:v>743.0</c:v>
                </c:pt>
                <c:pt idx="744">
                  <c:v>744.0</c:v>
                </c:pt>
                <c:pt idx="745">
                  <c:v>745.0</c:v>
                </c:pt>
                <c:pt idx="746">
                  <c:v>746.0</c:v>
                </c:pt>
                <c:pt idx="747">
                  <c:v>747.0</c:v>
                </c:pt>
                <c:pt idx="748">
                  <c:v>748.0</c:v>
                </c:pt>
                <c:pt idx="749">
                  <c:v>749.0</c:v>
                </c:pt>
                <c:pt idx="750">
                  <c:v>750.0</c:v>
                </c:pt>
                <c:pt idx="751">
                  <c:v>751.0</c:v>
                </c:pt>
                <c:pt idx="752">
                  <c:v>752.0</c:v>
                </c:pt>
                <c:pt idx="753">
                  <c:v>753.0</c:v>
                </c:pt>
                <c:pt idx="754">
                  <c:v>754.0</c:v>
                </c:pt>
                <c:pt idx="755">
                  <c:v>755.0</c:v>
                </c:pt>
                <c:pt idx="756">
                  <c:v>756.0</c:v>
                </c:pt>
                <c:pt idx="757">
                  <c:v>757.0</c:v>
                </c:pt>
                <c:pt idx="758">
                  <c:v>758.0</c:v>
                </c:pt>
                <c:pt idx="759">
                  <c:v>759.0</c:v>
                </c:pt>
                <c:pt idx="760">
                  <c:v>760.0</c:v>
                </c:pt>
                <c:pt idx="761">
                  <c:v>761.0</c:v>
                </c:pt>
                <c:pt idx="762">
                  <c:v>762.0</c:v>
                </c:pt>
                <c:pt idx="763">
                  <c:v>763.0</c:v>
                </c:pt>
                <c:pt idx="764">
                  <c:v>764.0</c:v>
                </c:pt>
                <c:pt idx="765">
                  <c:v>765.0</c:v>
                </c:pt>
                <c:pt idx="766">
                  <c:v>766.0</c:v>
                </c:pt>
                <c:pt idx="767">
                  <c:v>767.0</c:v>
                </c:pt>
              </c:numCache>
            </c:numRef>
          </c:xVal>
          <c:yVal>
            <c:numRef>
              <c:f>Sheet1!$H$7:$H$774</c:f>
              <c:numCache>
                <c:formatCode>0.00E+00</c:formatCode>
                <c:ptCount val="768"/>
                <c:pt idx="0">
                  <c:v>1.83308821051485E-10</c:v>
                </c:pt>
                <c:pt idx="1">
                  <c:v>1.79991412096888E-10</c:v>
                </c:pt>
                <c:pt idx="2">
                  <c:v>1.74373047730801E-10</c:v>
                </c:pt>
                <c:pt idx="3">
                  <c:v>1.77085874684054E-10</c:v>
                </c:pt>
                <c:pt idx="4">
                  <c:v>1.79527984731228E-10</c:v>
                </c:pt>
                <c:pt idx="5">
                  <c:v>1.76490002467281E-10</c:v>
                </c:pt>
                <c:pt idx="6">
                  <c:v>1.75985753058974E-10</c:v>
                </c:pt>
                <c:pt idx="7">
                  <c:v>1.76754355350768E-10</c:v>
                </c:pt>
                <c:pt idx="8">
                  <c:v>1.77691960443293E-10</c:v>
                </c:pt>
                <c:pt idx="9">
                  <c:v>1.77293104948832E-10</c:v>
                </c:pt>
                <c:pt idx="10">
                  <c:v>1.76214598101616E-10</c:v>
                </c:pt>
                <c:pt idx="11">
                  <c:v>1.78376267359594E-10</c:v>
                </c:pt>
                <c:pt idx="12">
                  <c:v>1.85639257360961E-10</c:v>
                </c:pt>
                <c:pt idx="13">
                  <c:v>1.76120976456918E-10</c:v>
                </c:pt>
                <c:pt idx="14">
                  <c:v>1.78927960517614E-10</c:v>
                </c:pt>
                <c:pt idx="15">
                  <c:v>1.77554365863062E-10</c:v>
                </c:pt>
                <c:pt idx="16">
                  <c:v>1.76962074079787E-10</c:v>
                </c:pt>
                <c:pt idx="17">
                  <c:v>1.7613382755335E-10</c:v>
                </c:pt>
                <c:pt idx="18">
                  <c:v>1.77181165058205E-10</c:v>
                </c:pt>
                <c:pt idx="19">
                  <c:v>1.76588933190833E-10</c:v>
                </c:pt>
                <c:pt idx="20">
                  <c:v>1.89073649953267E-10</c:v>
                </c:pt>
                <c:pt idx="21">
                  <c:v>1.81856733327347E-10</c:v>
                </c:pt>
                <c:pt idx="22">
                  <c:v>1.78732445691606E-10</c:v>
                </c:pt>
                <c:pt idx="23">
                  <c:v>1.77293182791188E-10</c:v>
                </c:pt>
                <c:pt idx="24">
                  <c:v>1.8973536196519E-10</c:v>
                </c:pt>
                <c:pt idx="25">
                  <c:v>1.78747027188277E-10</c:v>
                </c:pt>
                <c:pt idx="26">
                  <c:v>1.77456936478679E-10</c:v>
                </c:pt>
                <c:pt idx="27">
                  <c:v>1.75799736144328E-10</c:v>
                </c:pt>
                <c:pt idx="28">
                  <c:v>1.75534900896311E-10</c:v>
                </c:pt>
                <c:pt idx="29">
                  <c:v>1.76213724884899E-10</c:v>
                </c:pt>
                <c:pt idx="30">
                  <c:v>1.7682048888532E-10</c:v>
                </c:pt>
                <c:pt idx="31">
                  <c:v>1.77871523965828E-10</c:v>
                </c:pt>
                <c:pt idx="32">
                  <c:v>1.86959093826154E-10</c:v>
                </c:pt>
                <c:pt idx="33">
                  <c:v>1.75677794228789E-10</c:v>
                </c:pt>
                <c:pt idx="34">
                  <c:v>1.89326658032318E-10</c:v>
                </c:pt>
                <c:pt idx="35">
                  <c:v>1.76454802915783E-10</c:v>
                </c:pt>
                <c:pt idx="36">
                  <c:v>1.90600052045551E-10</c:v>
                </c:pt>
                <c:pt idx="37">
                  <c:v>1.78723883455634E-10</c:v>
                </c:pt>
                <c:pt idx="38">
                  <c:v>1.76574377072542E-10</c:v>
                </c:pt>
                <c:pt idx="39">
                  <c:v>1.7580742631629E-10</c:v>
                </c:pt>
                <c:pt idx="40">
                  <c:v>1.78703525533205E-10</c:v>
                </c:pt>
                <c:pt idx="41">
                  <c:v>1.76662052511787E-10</c:v>
                </c:pt>
                <c:pt idx="42">
                  <c:v>1.7685417412115E-10</c:v>
                </c:pt>
                <c:pt idx="43">
                  <c:v>1.77833678014619E-10</c:v>
                </c:pt>
                <c:pt idx="44">
                  <c:v>1.79245485533577E-10</c:v>
                </c:pt>
                <c:pt idx="45">
                  <c:v>1.77057090467875E-10</c:v>
                </c:pt>
                <c:pt idx="46">
                  <c:v>1.84169737738426E-10</c:v>
                </c:pt>
                <c:pt idx="47">
                  <c:v>1.77023251502949E-10</c:v>
                </c:pt>
                <c:pt idx="48">
                  <c:v>1.8328344406358E-10</c:v>
                </c:pt>
                <c:pt idx="49">
                  <c:v>1.76593406674866E-10</c:v>
                </c:pt>
                <c:pt idx="50">
                  <c:v>1.86923904121054E-10</c:v>
                </c:pt>
                <c:pt idx="51">
                  <c:v>1.77168949825993E-10</c:v>
                </c:pt>
                <c:pt idx="52">
                  <c:v>1.77106821002095E-10</c:v>
                </c:pt>
                <c:pt idx="53">
                  <c:v>1.76457012052842E-10</c:v>
                </c:pt>
                <c:pt idx="54">
                  <c:v>1.79670626265062E-10</c:v>
                </c:pt>
                <c:pt idx="55">
                  <c:v>1.7596660545436E-10</c:v>
                </c:pt>
                <c:pt idx="56">
                  <c:v>1.78848412584196E-10</c:v>
                </c:pt>
                <c:pt idx="57">
                  <c:v>1.89038651854233E-10</c:v>
                </c:pt>
                <c:pt idx="58">
                  <c:v>1.80084729273269E-10</c:v>
                </c:pt>
                <c:pt idx="59">
                  <c:v>1.77253493347681E-10</c:v>
                </c:pt>
                <c:pt idx="60">
                  <c:v>1.86860742430632E-10</c:v>
                </c:pt>
                <c:pt idx="61">
                  <c:v>1.77232274706905E-10</c:v>
                </c:pt>
                <c:pt idx="62">
                  <c:v>1.79673683430941E-10</c:v>
                </c:pt>
                <c:pt idx="63">
                  <c:v>1.75766987967113E-10</c:v>
                </c:pt>
                <c:pt idx="64">
                  <c:v>1.79809194308857E-10</c:v>
                </c:pt>
                <c:pt idx="65">
                  <c:v>1.77141989718736E-10</c:v>
                </c:pt>
                <c:pt idx="66">
                  <c:v>1.79496071857444E-10</c:v>
                </c:pt>
                <c:pt idx="67">
                  <c:v>1.7734075948644E-10</c:v>
                </c:pt>
                <c:pt idx="68">
                  <c:v>1.8023770517581E-10</c:v>
                </c:pt>
                <c:pt idx="69">
                  <c:v>1.75234749878237E-10</c:v>
                </c:pt>
                <c:pt idx="70">
                  <c:v>1.79684926426215E-10</c:v>
                </c:pt>
                <c:pt idx="71">
                  <c:v>1.78601333374583E-10</c:v>
                </c:pt>
                <c:pt idx="72">
                  <c:v>1.77877291217668E-10</c:v>
                </c:pt>
                <c:pt idx="73">
                  <c:v>1.90326209530671E-10</c:v>
                </c:pt>
                <c:pt idx="74">
                  <c:v>1.78991492848156E-10</c:v>
                </c:pt>
                <c:pt idx="75">
                  <c:v>1.78085962610001E-10</c:v>
                </c:pt>
                <c:pt idx="76">
                  <c:v>1.79958042426884E-10</c:v>
                </c:pt>
                <c:pt idx="77">
                  <c:v>1.7799427196882E-10</c:v>
                </c:pt>
                <c:pt idx="78">
                  <c:v>1.76969136455169E-10</c:v>
                </c:pt>
                <c:pt idx="79">
                  <c:v>1.75835846148261E-10</c:v>
                </c:pt>
                <c:pt idx="80">
                  <c:v>1.84095998001498E-10</c:v>
                </c:pt>
                <c:pt idx="81">
                  <c:v>1.77332651178315E-10</c:v>
                </c:pt>
                <c:pt idx="82">
                  <c:v>1.80798349627755E-10</c:v>
                </c:pt>
                <c:pt idx="83">
                  <c:v>1.78483262441321E-10</c:v>
                </c:pt>
                <c:pt idx="84">
                  <c:v>1.94296443662406E-10</c:v>
                </c:pt>
                <c:pt idx="85">
                  <c:v>1.78737511192598E-10</c:v>
                </c:pt>
                <c:pt idx="86">
                  <c:v>1.7732714416423E-10</c:v>
                </c:pt>
                <c:pt idx="87">
                  <c:v>1.77777211988972E-10</c:v>
                </c:pt>
                <c:pt idx="88">
                  <c:v>1.86234279330455E-10</c:v>
                </c:pt>
                <c:pt idx="89">
                  <c:v>1.77483701443918E-10</c:v>
                </c:pt>
                <c:pt idx="90">
                  <c:v>1.91942443290537E-10</c:v>
                </c:pt>
                <c:pt idx="91">
                  <c:v>1.8973727754694E-10</c:v>
                </c:pt>
                <c:pt idx="92">
                  <c:v>1.79402355275787E-10</c:v>
                </c:pt>
                <c:pt idx="93">
                  <c:v>1.89890672216939E-10</c:v>
                </c:pt>
                <c:pt idx="94">
                  <c:v>1.80060891072056E-10</c:v>
                </c:pt>
                <c:pt idx="95">
                  <c:v>1.76393203009864E-10</c:v>
                </c:pt>
                <c:pt idx="96">
                  <c:v>1.82562730695527E-10</c:v>
                </c:pt>
                <c:pt idx="97">
                  <c:v>1.75740892093555E-10</c:v>
                </c:pt>
                <c:pt idx="98">
                  <c:v>1.80201293855224E-10</c:v>
                </c:pt>
                <c:pt idx="99">
                  <c:v>1.76493689478534E-10</c:v>
                </c:pt>
                <c:pt idx="100">
                  <c:v>1.79922543704259E-10</c:v>
                </c:pt>
                <c:pt idx="101">
                  <c:v>1.75734377917736E-10</c:v>
                </c:pt>
                <c:pt idx="102">
                  <c:v>1.7956260295497E-10</c:v>
                </c:pt>
                <c:pt idx="103">
                  <c:v>1.78023557525987E-10</c:v>
                </c:pt>
                <c:pt idx="104">
                  <c:v>1.79639773213569E-10</c:v>
                </c:pt>
                <c:pt idx="105">
                  <c:v>1.77759008981786E-10</c:v>
                </c:pt>
                <c:pt idx="106">
                  <c:v>1.79480541565106E-10</c:v>
                </c:pt>
                <c:pt idx="107">
                  <c:v>1.77503969884712E-10</c:v>
                </c:pt>
                <c:pt idx="108">
                  <c:v>1.81217337612075E-10</c:v>
                </c:pt>
                <c:pt idx="109">
                  <c:v>1.77912819617515E-10</c:v>
                </c:pt>
                <c:pt idx="110">
                  <c:v>1.79340601071772E-10</c:v>
                </c:pt>
                <c:pt idx="111">
                  <c:v>1.77596753778341E-10</c:v>
                </c:pt>
                <c:pt idx="112">
                  <c:v>1.80745671687809E-10</c:v>
                </c:pt>
                <c:pt idx="113">
                  <c:v>1.90586403422864E-10</c:v>
                </c:pt>
                <c:pt idx="114">
                  <c:v>1.80389406522154E-10</c:v>
                </c:pt>
                <c:pt idx="115">
                  <c:v>1.77977888930324E-10</c:v>
                </c:pt>
                <c:pt idx="116">
                  <c:v>1.79217897586376E-10</c:v>
                </c:pt>
                <c:pt idx="117">
                  <c:v>1.77577380062732E-10</c:v>
                </c:pt>
                <c:pt idx="118">
                  <c:v>1.77817036659245E-10</c:v>
                </c:pt>
                <c:pt idx="119">
                  <c:v>1.76827710896505E-10</c:v>
                </c:pt>
                <c:pt idx="120">
                  <c:v>1.84640203023774E-10</c:v>
                </c:pt>
                <c:pt idx="121">
                  <c:v>1.77725473209409E-10</c:v>
                </c:pt>
                <c:pt idx="122">
                  <c:v>1.80047655045526E-10</c:v>
                </c:pt>
                <c:pt idx="123">
                  <c:v>1.78861776466495E-10</c:v>
                </c:pt>
                <c:pt idx="124">
                  <c:v>1.7920937308848E-10</c:v>
                </c:pt>
                <c:pt idx="125">
                  <c:v>1.78392885244736E-10</c:v>
                </c:pt>
                <c:pt idx="126">
                  <c:v>1.79806863539263E-10</c:v>
                </c:pt>
                <c:pt idx="127">
                  <c:v>1.77364971835972E-10</c:v>
                </c:pt>
                <c:pt idx="128">
                  <c:v>1.79553613899761E-10</c:v>
                </c:pt>
                <c:pt idx="129">
                  <c:v>1.78522900970738E-10</c:v>
                </c:pt>
                <c:pt idx="130">
                  <c:v>1.81999708099954E-10</c:v>
                </c:pt>
                <c:pt idx="131">
                  <c:v>1.78125911529861E-10</c:v>
                </c:pt>
                <c:pt idx="132">
                  <c:v>1.78868281287357E-10</c:v>
                </c:pt>
                <c:pt idx="133">
                  <c:v>1.76662092223836E-10</c:v>
                </c:pt>
                <c:pt idx="134">
                  <c:v>1.79151606941888E-10</c:v>
                </c:pt>
                <c:pt idx="135">
                  <c:v>1.7740881990887E-10</c:v>
                </c:pt>
                <c:pt idx="136">
                  <c:v>1.79266535655779E-10</c:v>
                </c:pt>
                <c:pt idx="137">
                  <c:v>1.77961397453099E-10</c:v>
                </c:pt>
                <c:pt idx="138">
                  <c:v>1.79650033355825E-10</c:v>
                </c:pt>
                <c:pt idx="139">
                  <c:v>1.77765606713955E-10</c:v>
                </c:pt>
                <c:pt idx="140">
                  <c:v>1.83549204115366E-10</c:v>
                </c:pt>
                <c:pt idx="141">
                  <c:v>1.78723015686225E-10</c:v>
                </c:pt>
                <c:pt idx="142">
                  <c:v>1.79809592303431E-10</c:v>
                </c:pt>
                <c:pt idx="143">
                  <c:v>1.78404368215135E-10</c:v>
                </c:pt>
                <c:pt idx="144">
                  <c:v>1.80446550756349E-10</c:v>
                </c:pt>
                <c:pt idx="145">
                  <c:v>1.77676796254976E-10</c:v>
                </c:pt>
                <c:pt idx="146">
                  <c:v>1.85073563219023E-10</c:v>
                </c:pt>
                <c:pt idx="147">
                  <c:v>1.78229276837997E-10</c:v>
                </c:pt>
                <c:pt idx="148">
                  <c:v>1.82181331553128E-10</c:v>
                </c:pt>
                <c:pt idx="149">
                  <c:v>1.77931793514075E-10</c:v>
                </c:pt>
                <c:pt idx="150">
                  <c:v>1.797660777309E-10</c:v>
                </c:pt>
                <c:pt idx="151">
                  <c:v>1.79101246824543E-10</c:v>
                </c:pt>
                <c:pt idx="152">
                  <c:v>2.0175758717348E-10</c:v>
                </c:pt>
                <c:pt idx="153">
                  <c:v>1.79099720195011E-10</c:v>
                </c:pt>
                <c:pt idx="154">
                  <c:v>1.8592657790078E-10</c:v>
                </c:pt>
                <c:pt idx="155">
                  <c:v>1.79228173104211E-10</c:v>
                </c:pt>
                <c:pt idx="156">
                  <c:v>1.85965445252079E-10</c:v>
                </c:pt>
                <c:pt idx="157">
                  <c:v>1.79455366349579E-10</c:v>
                </c:pt>
                <c:pt idx="158">
                  <c:v>1.86165943342814E-10</c:v>
                </c:pt>
                <c:pt idx="159">
                  <c:v>1.78487969857609E-10</c:v>
                </c:pt>
                <c:pt idx="160">
                  <c:v>1.86880029402562E-10</c:v>
                </c:pt>
                <c:pt idx="161">
                  <c:v>1.80532634038306E-10</c:v>
                </c:pt>
                <c:pt idx="162">
                  <c:v>1.86136961477528E-10</c:v>
                </c:pt>
                <c:pt idx="163">
                  <c:v>1.7868102495083E-10</c:v>
                </c:pt>
                <c:pt idx="164">
                  <c:v>1.86238335707001E-10</c:v>
                </c:pt>
                <c:pt idx="165">
                  <c:v>1.79373214175084E-10</c:v>
                </c:pt>
                <c:pt idx="166">
                  <c:v>1.80735600145564E-10</c:v>
                </c:pt>
                <c:pt idx="167">
                  <c:v>1.80008030047546E-10</c:v>
                </c:pt>
                <c:pt idx="168">
                  <c:v>1.87120710296201E-10</c:v>
                </c:pt>
                <c:pt idx="169">
                  <c:v>1.79592858557034E-10</c:v>
                </c:pt>
                <c:pt idx="170">
                  <c:v>1.85958088210304E-10</c:v>
                </c:pt>
                <c:pt idx="171">
                  <c:v>1.79152349064581E-10</c:v>
                </c:pt>
                <c:pt idx="172">
                  <c:v>1.85814259860627E-10</c:v>
                </c:pt>
                <c:pt idx="173">
                  <c:v>1.77492535174678E-10</c:v>
                </c:pt>
                <c:pt idx="174">
                  <c:v>1.85763336621489E-10</c:v>
                </c:pt>
                <c:pt idx="175">
                  <c:v>1.7916429874164E-10</c:v>
                </c:pt>
                <c:pt idx="176">
                  <c:v>1.83009859147272E-10</c:v>
                </c:pt>
                <c:pt idx="177">
                  <c:v>1.79668366722017E-10</c:v>
                </c:pt>
                <c:pt idx="178">
                  <c:v>1.85796678440964E-10</c:v>
                </c:pt>
                <c:pt idx="179">
                  <c:v>1.79837986205575E-10</c:v>
                </c:pt>
                <c:pt idx="180">
                  <c:v>1.81950788829293E-10</c:v>
                </c:pt>
                <c:pt idx="181">
                  <c:v>1.79519100706861E-10</c:v>
                </c:pt>
                <c:pt idx="182">
                  <c:v>1.85861098612113E-10</c:v>
                </c:pt>
                <c:pt idx="183">
                  <c:v>1.79684908073848E-10</c:v>
                </c:pt>
                <c:pt idx="184">
                  <c:v>1.8035410484767E-10</c:v>
                </c:pt>
                <c:pt idx="185">
                  <c:v>1.79628822184955E-10</c:v>
                </c:pt>
                <c:pt idx="186">
                  <c:v>1.80153277402636E-10</c:v>
                </c:pt>
                <c:pt idx="187">
                  <c:v>1.79625353876422E-10</c:v>
                </c:pt>
                <c:pt idx="188">
                  <c:v>1.80073262181414E-10</c:v>
                </c:pt>
                <c:pt idx="189">
                  <c:v>1.80624540361713E-10</c:v>
                </c:pt>
                <c:pt idx="190">
                  <c:v>1.79454531142881E-10</c:v>
                </c:pt>
                <c:pt idx="191">
                  <c:v>1.78584374377697E-10</c:v>
                </c:pt>
                <c:pt idx="192">
                  <c:v>1.806676195669E-10</c:v>
                </c:pt>
                <c:pt idx="193">
                  <c:v>1.79920147066231E-10</c:v>
                </c:pt>
                <c:pt idx="194">
                  <c:v>1.80681034455599E-10</c:v>
                </c:pt>
                <c:pt idx="195">
                  <c:v>1.79425652439417E-10</c:v>
                </c:pt>
                <c:pt idx="196">
                  <c:v>1.82190189089365E-10</c:v>
                </c:pt>
                <c:pt idx="197">
                  <c:v>1.7861703021019E-10</c:v>
                </c:pt>
                <c:pt idx="198">
                  <c:v>1.80318042385748E-10</c:v>
                </c:pt>
                <c:pt idx="199">
                  <c:v>1.80560638079685E-10</c:v>
                </c:pt>
                <c:pt idx="200">
                  <c:v>1.80993660017715E-10</c:v>
                </c:pt>
                <c:pt idx="201">
                  <c:v>1.80221882653467E-10</c:v>
                </c:pt>
                <c:pt idx="202">
                  <c:v>1.80124527823802E-10</c:v>
                </c:pt>
                <c:pt idx="203">
                  <c:v>1.79732059881591E-10</c:v>
                </c:pt>
                <c:pt idx="204">
                  <c:v>2.05732654721984E-10</c:v>
                </c:pt>
                <c:pt idx="205">
                  <c:v>1.80409744021285E-10</c:v>
                </c:pt>
                <c:pt idx="206">
                  <c:v>1.80739655842275E-10</c:v>
                </c:pt>
                <c:pt idx="207">
                  <c:v>1.80070064857921E-10</c:v>
                </c:pt>
                <c:pt idx="208">
                  <c:v>1.80366496708362E-10</c:v>
                </c:pt>
                <c:pt idx="209">
                  <c:v>1.79305238719384E-10</c:v>
                </c:pt>
                <c:pt idx="210">
                  <c:v>1.80451171024278E-10</c:v>
                </c:pt>
                <c:pt idx="211">
                  <c:v>1.80346490651219E-10</c:v>
                </c:pt>
                <c:pt idx="212">
                  <c:v>1.79678629367059E-10</c:v>
                </c:pt>
                <c:pt idx="213">
                  <c:v>1.7959563302335E-10</c:v>
                </c:pt>
                <c:pt idx="214">
                  <c:v>1.81090907902487E-10</c:v>
                </c:pt>
                <c:pt idx="215">
                  <c:v>1.80428082136936E-10</c:v>
                </c:pt>
                <c:pt idx="216">
                  <c:v>1.80745131063575E-10</c:v>
                </c:pt>
                <c:pt idx="217">
                  <c:v>1.79805585029199E-10</c:v>
                </c:pt>
                <c:pt idx="218">
                  <c:v>1.80031386886396E-10</c:v>
                </c:pt>
                <c:pt idx="219">
                  <c:v>1.79947672792664E-10</c:v>
                </c:pt>
                <c:pt idx="220">
                  <c:v>1.80673876982929E-10</c:v>
                </c:pt>
                <c:pt idx="221">
                  <c:v>1.79565881129519E-10</c:v>
                </c:pt>
                <c:pt idx="222">
                  <c:v>1.80782366483724E-10</c:v>
                </c:pt>
                <c:pt idx="223">
                  <c:v>1.80789157833297E-10</c:v>
                </c:pt>
                <c:pt idx="224">
                  <c:v>1.78031986052575E-10</c:v>
                </c:pt>
                <c:pt idx="225">
                  <c:v>1.80128935441519E-10</c:v>
                </c:pt>
                <c:pt idx="226">
                  <c:v>1.80487164968406E-10</c:v>
                </c:pt>
                <c:pt idx="227">
                  <c:v>1.79043246037552E-10</c:v>
                </c:pt>
                <c:pt idx="228">
                  <c:v>1.79989433385577E-10</c:v>
                </c:pt>
                <c:pt idx="229">
                  <c:v>1.79657831142086E-10</c:v>
                </c:pt>
                <c:pt idx="230">
                  <c:v>1.79070780068769E-10</c:v>
                </c:pt>
                <c:pt idx="231">
                  <c:v>1.80689558814025E-10</c:v>
                </c:pt>
                <c:pt idx="232">
                  <c:v>1.81022878535038E-10</c:v>
                </c:pt>
                <c:pt idx="233">
                  <c:v>1.80680674536218E-10</c:v>
                </c:pt>
                <c:pt idx="234">
                  <c:v>1.80256792598789E-10</c:v>
                </c:pt>
                <c:pt idx="235">
                  <c:v>1.79883939002324E-10</c:v>
                </c:pt>
                <c:pt idx="236">
                  <c:v>1.80337686512157E-10</c:v>
                </c:pt>
                <c:pt idx="237">
                  <c:v>1.7951162161395E-10</c:v>
                </c:pt>
                <c:pt idx="238">
                  <c:v>1.81377614731074E-10</c:v>
                </c:pt>
                <c:pt idx="239">
                  <c:v>1.80473465690294E-10</c:v>
                </c:pt>
                <c:pt idx="240">
                  <c:v>1.79463308065521E-10</c:v>
                </c:pt>
                <c:pt idx="241">
                  <c:v>1.78310507490928E-10</c:v>
                </c:pt>
                <c:pt idx="242">
                  <c:v>1.80231214590077E-10</c:v>
                </c:pt>
                <c:pt idx="243">
                  <c:v>1.80550368021035E-10</c:v>
                </c:pt>
                <c:pt idx="244">
                  <c:v>1.80334451603249E-10</c:v>
                </c:pt>
                <c:pt idx="245">
                  <c:v>1.80246657227282E-10</c:v>
                </c:pt>
                <c:pt idx="246">
                  <c:v>1.80306569450046E-10</c:v>
                </c:pt>
                <c:pt idx="247">
                  <c:v>1.79478989306187E-10</c:v>
                </c:pt>
                <c:pt idx="248">
                  <c:v>1.80152308257822E-10</c:v>
                </c:pt>
                <c:pt idx="249">
                  <c:v>1.80185412510406E-10</c:v>
                </c:pt>
                <c:pt idx="250">
                  <c:v>1.80984320925283E-10</c:v>
                </c:pt>
                <c:pt idx="251">
                  <c:v>1.79533260387625E-10</c:v>
                </c:pt>
                <c:pt idx="252">
                  <c:v>1.89687666479082E-10</c:v>
                </c:pt>
                <c:pt idx="253">
                  <c:v>1.79575886792287E-10</c:v>
                </c:pt>
                <c:pt idx="254">
                  <c:v>1.79859820370695E-10</c:v>
                </c:pt>
                <c:pt idx="255">
                  <c:v>1.79621531617342E-10</c:v>
                </c:pt>
                <c:pt idx="256">
                  <c:v>1.80669797356907E-10</c:v>
                </c:pt>
                <c:pt idx="257">
                  <c:v>1.80100400963195E-10</c:v>
                </c:pt>
                <c:pt idx="258">
                  <c:v>1.80660820246803E-10</c:v>
                </c:pt>
                <c:pt idx="259">
                  <c:v>1.80261649258895E-10</c:v>
                </c:pt>
                <c:pt idx="260">
                  <c:v>1.78693239605247E-10</c:v>
                </c:pt>
                <c:pt idx="261">
                  <c:v>1.78815239121239E-10</c:v>
                </c:pt>
                <c:pt idx="262">
                  <c:v>1.80574346588127E-10</c:v>
                </c:pt>
                <c:pt idx="263">
                  <c:v>1.79854019490933E-10</c:v>
                </c:pt>
                <c:pt idx="264">
                  <c:v>1.79778406425082E-10</c:v>
                </c:pt>
                <c:pt idx="265">
                  <c:v>1.78627942439725E-10</c:v>
                </c:pt>
                <c:pt idx="266">
                  <c:v>1.79984712808811E-10</c:v>
                </c:pt>
                <c:pt idx="267">
                  <c:v>1.80402160791796E-10</c:v>
                </c:pt>
                <c:pt idx="268">
                  <c:v>1.79035535048546E-10</c:v>
                </c:pt>
                <c:pt idx="269">
                  <c:v>1.79851510732684E-10</c:v>
                </c:pt>
                <c:pt idx="270">
                  <c:v>1.79108079351168E-10</c:v>
                </c:pt>
                <c:pt idx="271">
                  <c:v>1.79590437977926E-10</c:v>
                </c:pt>
                <c:pt idx="272">
                  <c:v>1.80105920045698E-10</c:v>
                </c:pt>
                <c:pt idx="273">
                  <c:v>1.79604009054491E-10</c:v>
                </c:pt>
                <c:pt idx="274">
                  <c:v>1.79777001230148E-10</c:v>
                </c:pt>
                <c:pt idx="275">
                  <c:v>1.79445068801307E-10</c:v>
                </c:pt>
                <c:pt idx="276">
                  <c:v>1.79801402006726E-10</c:v>
                </c:pt>
                <c:pt idx="277">
                  <c:v>1.79411750054075E-10</c:v>
                </c:pt>
                <c:pt idx="278">
                  <c:v>1.79492304059328E-10</c:v>
                </c:pt>
                <c:pt idx="279">
                  <c:v>1.79931730827396E-10</c:v>
                </c:pt>
                <c:pt idx="280">
                  <c:v>1.79234426853716E-10</c:v>
                </c:pt>
                <c:pt idx="281">
                  <c:v>1.80026612973509E-10</c:v>
                </c:pt>
                <c:pt idx="282">
                  <c:v>1.80161123860944E-10</c:v>
                </c:pt>
                <c:pt idx="283">
                  <c:v>1.85405979815931E-10</c:v>
                </c:pt>
                <c:pt idx="284">
                  <c:v>1.79236182426876E-10</c:v>
                </c:pt>
                <c:pt idx="285">
                  <c:v>1.79761888246486E-10</c:v>
                </c:pt>
                <c:pt idx="286">
                  <c:v>1.79960459551437E-10</c:v>
                </c:pt>
                <c:pt idx="287">
                  <c:v>1.78731889374955E-10</c:v>
                </c:pt>
                <c:pt idx="288">
                  <c:v>1.79940123686444E-10</c:v>
                </c:pt>
                <c:pt idx="289">
                  <c:v>1.78973024941055E-10</c:v>
                </c:pt>
                <c:pt idx="290">
                  <c:v>1.80071581431348E-10</c:v>
                </c:pt>
                <c:pt idx="291">
                  <c:v>1.79913171897116E-10</c:v>
                </c:pt>
                <c:pt idx="292">
                  <c:v>1.80238655618185E-10</c:v>
                </c:pt>
                <c:pt idx="293">
                  <c:v>1.79897505938116E-10</c:v>
                </c:pt>
                <c:pt idx="294">
                  <c:v>1.78775930838234E-10</c:v>
                </c:pt>
                <c:pt idx="295">
                  <c:v>1.79281021192733E-10</c:v>
                </c:pt>
                <c:pt idx="296">
                  <c:v>1.80913573637846E-10</c:v>
                </c:pt>
                <c:pt idx="297">
                  <c:v>1.78906245788851E-10</c:v>
                </c:pt>
                <c:pt idx="298">
                  <c:v>1.80030721469852E-10</c:v>
                </c:pt>
                <c:pt idx="299">
                  <c:v>1.78722867734148E-10</c:v>
                </c:pt>
                <c:pt idx="300">
                  <c:v>1.78896563606358E-10</c:v>
                </c:pt>
                <c:pt idx="301">
                  <c:v>1.89751578581229E-10</c:v>
                </c:pt>
                <c:pt idx="302">
                  <c:v>1.79410569028933E-10</c:v>
                </c:pt>
                <c:pt idx="303">
                  <c:v>1.78843928893756E-10</c:v>
                </c:pt>
                <c:pt idx="304">
                  <c:v>1.77920927195146E-10</c:v>
                </c:pt>
                <c:pt idx="305">
                  <c:v>1.77753611209157E-10</c:v>
                </c:pt>
                <c:pt idx="306">
                  <c:v>1.79615880991976E-10</c:v>
                </c:pt>
                <c:pt idx="307">
                  <c:v>1.78016411692943E-10</c:v>
                </c:pt>
                <c:pt idx="308">
                  <c:v>1.7899073519639E-10</c:v>
                </c:pt>
                <c:pt idx="309">
                  <c:v>1.7909716960152E-10</c:v>
                </c:pt>
                <c:pt idx="310">
                  <c:v>1.7680658554413E-10</c:v>
                </c:pt>
                <c:pt idx="311">
                  <c:v>1.79272194201826E-10</c:v>
                </c:pt>
                <c:pt idx="312">
                  <c:v>1.78432061234492E-10</c:v>
                </c:pt>
                <c:pt idx="313">
                  <c:v>1.78230874564486E-10</c:v>
                </c:pt>
                <c:pt idx="314">
                  <c:v>1.78718723412329E-10</c:v>
                </c:pt>
                <c:pt idx="315">
                  <c:v>1.78913229834907E-10</c:v>
                </c:pt>
                <c:pt idx="316">
                  <c:v>1.78559560798577E-10</c:v>
                </c:pt>
                <c:pt idx="317">
                  <c:v>1.78632733259659E-10</c:v>
                </c:pt>
                <c:pt idx="318">
                  <c:v>1.78274102933742E-10</c:v>
                </c:pt>
                <c:pt idx="319">
                  <c:v>1.78323904569672E-10</c:v>
                </c:pt>
                <c:pt idx="320">
                  <c:v>1.79559860656558E-10</c:v>
                </c:pt>
                <c:pt idx="321">
                  <c:v>1.8010016436436E-10</c:v>
                </c:pt>
                <c:pt idx="322">
                  <c:v>1.83356512940113E-10</c:v>
                </c:pt>
                <c:pt idx="323">
                  <c:v>1.78679875843576E-10</c:v>
                </c:pt>
                <c:pt idx="324">
                  <c:v>1.7912688593167E-10</c:v>
                </c:pt>
                <c:pt idx="325">
                  <c:v>1.79262604928801E-10</c:v>
                </c:pt>
                <c:pt idx="326">
                  <c:v>1.79637884385494E-10</c:v>
                </c:pt>
                <c:pt idx="327">
                  <c:v>1.78714766215429E-10</c:v>
                </c:pt>
                <c:pt idx="328">
                  <c:v>1.7886153808036E-10</c:v>
                </c:pt>
                <c:pt idx="329">
                  <c:v>1.77735066331683E-10</c:v>
                </c:pt>
                <c:pt idx="330">
                  <c:v>1.80253356620969E-10</c:v>
                </c:pt>
                <c:pt idx="331">
                  <c:v>1.77845544017962E-10</c:v>
                </c:pt>
                <c:pt idx="332">
                  <c:v>1.79662155278822E-10</c:v>
                </c:pt>
                <c:pt idx="333">
                  <c:v>1.79119610778395E-10</c:v>
                </c:pt>
                <c:pt idx="334">
                  <c:v>1.78158815322028E-10</c:v>
                </c:pt>
                <c:pt idx="335">
                  <c:v>1.78405509401063E-10</c:v>
                </c:pt>
                <c:pt idx="336">
                  <c:v>1.79761719098151E-10</c:v>
                </c:pt>
                <c:pt idx="337">
                  <c:v>1.78432100473844E-10</c:v>
                </c:pt>
                <c:pt idx="338">
                  <c:v>1.78875435838785E-10</c:v>
                </c:pt>
                <c:pt idx="339">
                  <c:v>1.7951910058106E-10</c:v>
                </c:pt>
                <c:pt idx="340">
                  <c:v>1.78353516634581E-10</c:v>
                </c:pt>
                <c:pt idx="341">
                  <c:v>1.7796006166883E-10</c:v>
                </c:pt>
                <c:pt idx="342">
                  <c:v>1.78497512572348E-10</c:v>
                </c:pt>
                <c:pt idx="343">
                  <c:v>1.77917989976215E-10</c:v>
                </c:pt>
                <c:pt idx="344">
                  <c:v>1.78866464597235E-10</c:v>
                </c:pt>
                <c:pt idx="345">
                  <c:v>1.79856807701949E-10</c:v>
                </c:pt>
                <c:pt idx="346">
                  <c:v>1.78749181784086E-10</c:v>
                </c:pt>
                <c:pt idx="347">
                  <c:v>1.78309574059348E-10</c:v>
                </c:pt>
                <c:pt idx="348">
                  <c:v>1.7823799808658E-10</c:v>
                </c:pt>
                <c:pt idx="349">
                  <c:v>1.78069448096853E-10</c:v>
                </c:pt>
                <c:pt idx="350">
                  <c:v>1.79860098615504E-10</c:v>
                </c:pt>
                <c:pt idx="351">
                  <c:v>1.77852827594261E-10</c:v>
                </c:pt>
                <c:pt idx="352">
                  <c:v>1.78390284911281E-10</c:v>
                </c:pt>
                <c:pt idx="353">
                  <c:v>1.77549528954491E-10</c:v>
                </c:pt>
                <c:pt idx="354">
                  <c:v>1.78122819900198E-10</c:v>
                </c:pt>
                <c:pt idx="355">
                  <c:v>1.78453069621896E-10</c:v>
                </c:pt>
                <c:pt idx="356">
                  <c:v>1.79624442644906E-10</c:v>
                </c:pt>
                <c:pt idx="357">
                  <c:v>1.77419674770176E-10</c:v>
                </c:pt>
                <c:pt idx="358">
                  <c:v>1.78732031820137E-10</c:v>
                </c:pt>
                <c:pt idx="359">
                  <c:v>1.78601796034486E-10</c:v>
                </c:pt>
                <c:pt idx="360">
                  <c:v>1.78644113646842E-10</c:v>
                </c:pt>
                <c:pt idx="361">
                  <c:v>1.78468530227879E-10</c:v>
                </c:pt>
                <c:pt idx="362">
                  <c:v>1.78586105290175E-10</c:v>
                </c:pt>
                <c:pt idx="363">
                  <c:v>1.78338934895457E-10</c:v>
                </c:pt>
                <c:pt idx="364">
                  <c:v>1.79187795059849E-10</c:v>
                </c:pt>
                <c:pt idx="365">
                  <c:v>1.78463869043478E-10</c:v>
                </c:pt>
                <c:pt idx="366">
                  <c:v>1.77865157104245E-10</c:v>
                </c:pt>
                <c:pt idx="367">
                  <c:v>1.77595381167495E-10</c:v>
                </c:pt>
                <c:pt idx="368">
                  <c:v>1.79136115856624E-10</c:v>
                </c:pt>
                <c:pt idx="369">
                  <c:v>1.78685924872477E-10</c:v>
                </c:pt>
                <c:pt idx="370">
                  <c:v>1.7835926101168E-10</c:v>
                </c:pt>
                <c:pt idx="371">
                  <c:v>1.77337126067198E-10</c:v>
                </c:pt>
                <c:pt idx="372">
                  <c:v>1.78105550856631E-10</c:v>
                </c:pt>
                <c:pt idx="373">
                  <c:v>1.77552755512658E-10</c:v>
                </c:pt>
                <c:pt idx="374">
                  <c:v>1.79010081644533E-10</c:v>
                </c:pt>
                <c:pt idx="375">
                  <c:v>1.777789939527E-10</c:v>
                </c:pt>
                <c:pt idx="376">
                  <c:v>1.77562873838274E-10</c:v>
                </c:pt>
                <c:pt idx="377">
                  <c:v>1.76842435201107E-10</c:v>
                </c:pt>
                <c:pt idx="378">
                  <c:v>1.76315476875229E-10</c:v>
                </c:pt>
                <c:pt idx="379">
                  <c:v>1.7681841179072E-10</c:v>
                </c:pt>
                <c:pt idx="380">
                  <c:v>1.78670238631824E-10</c:v>
                </c:pt>
                <c:pt idx="381">
                  <c:v>1.76715632270275E-10</c:v>
                </c:pt>
                <c:pt idx="382">
                  <c:v>1.77131312963411E-10</c:v>
                </c:pt>
                <c:pt idx="383">
                  <c:v>1.76020573007946E-10</c:v>
                </c:pt>
                <c:pt idx="384">
                  <c:v>1.78532216311765E-10</c:v>
                </c:pt>
                <c:pt idx="385">
                  <c:v>1.76392157208449E-10</c:v>
                </c:pt>
                <c:pt idx="386">
                  <c:v>1.77150803729272E-10</c:v>
                </c:pt>
                <c:pt idx="387">
                  <c:v>1.77206263345245E-10</c:v>
                </c:pt>
                <c:pt idx="388">
                  <c:v>1.78306317919344E-10</c:v>
                </c:pt>
                <c:pt idx="389">
                  <c:v>1.77154686847837E-10</c:v>
                </c:pt>
                <c:pt idx="390">
                  <c:v>2.02814625527823E-10</c:v>
                </c:pt>
                <c:pt idx="391">
                  <c:v>1.77162122584621E-10</c:v>
                </c:pt>
                <c:pt idx="392">
                  <c:v>1.78576096646438E-10</c:v>
                </c:pt>
                <c:pt idx="393">
                  <c:v>1.776855075869E-10</c:v>
                </c:pt>
                <c:pt idx="394">
                  <c:v>1.79474287486208E-10</c:v>
                </c:pt>
                <c:pt idx="395">
                  <c:v>1.7625570754291E-10</c:v>
                </c:pt>
                <c:pt idx="396">
                  <c:v>1.76549358396769E-10</c:v>
                </c:pt>
                <c:pt idx="397">
                  <c:v>1.76889451857731E-10</c:v>
                </c:pt>
                <c:pt idx="398">
                  <c:v>1.76767489768469E-10</c:v>
                </c:pt>
                <c:pt idx="399">
                  <c:v>1.78371266746721E-10</c:v>
                </c:pt>
                <c:pt idx="400">
                  <c:v>1.76135419281003E-10</c:v>
                </c:pt>
                <c:pt idx="401">
                  <c:v>1.75656565241198E-10</c:v>
                </c:pt>
                <c:pt idx="402">
                  <c:v>1.54978974832953E-10</c:v>
                </c:pt>
                <c:pt idx="403">
                  <c:v>1.76014521404769E-10</c:v>
                </c:pt>
                <c:pt idx="404">
                  <c:v>1.76807678128005E-10</c:v>
                </c:pt>
                <c:pt idx="405">
                  <c:v>1.75271391683549E-10</c:v>
                </c:pt>
                <c:pt idx="406">
                  <c:v>1.77665561253623E-10</c:v>
                </c:pt>
                <c:pt idx="407">
                  <c:v>1.76042645715335E-10</c:v>
                </c:pt>
                <c:pt idx="408">
                  <c:v>1.78133256923248E-10</c:v>
                </c:pt>
                <c:pt idx="409">
                  <c:v>1.77174889801543E-10</c:v>
                </c:pt>
                <c:pt idx="410">
                  <c:v>1.74768194043299E-10</c:v>
                </c:pt>
                <c:pt idx="411">
                  <c:v>1.75022388517469E-10</c:v>
                </c:pt>
                <c:pt idx="412">
                  <c:v>1.77085548127155E-10</c:v>
                </c:pt>
                <c:pt idx="413">
                  <c:v>1.74555721436943E-10</c:v>
                </c:pt>
                <c:pt idx="414">
                  <c:v>1.75249911103885E-10</c:v>
                </c:pt>
                <c:pt idx="415">
                  <c:v>1.76505562972525E-10</c:v>
                </c:pt>
                <c:pt idx="416">
                  <c:v>1.769172412407E-10</c:v>
                </c:pt>
                <c:pt idx="417">
                  <c:v>1.74967178352731E-10</c:v>
                </c:pt>
                <c:pt idx="418">
                  <c:v>1.75327272059924E-10</c:v>
                </c:pt>
                <c:pt idx="419">
                  <c:v>1.7488263427089E-10</c:v>
                </c:pt>
                <c:pt idx="420">
                  <c:v>1.76959131279646E-10</c:v>
                </c:pt>
                <c:pt idx="421">
                  <c:v>1.7380265788579E-10</c:v>
                </c:pt>
                <c:pt idx="422">
                  <c:v>1.77958963409987E-10</c:v>
                </c:pt>
                <c:pt idx="423">
                  <c:v>1.73916100491616E-10</c:v>
                </c:pt>
                <c:pt idx="424">
                  <c:v>1.75620733454679E-10</c:v>
                </c:pt>
                <c:pt idx="425">
                  <c:v>1.73916530967415E-10</c:v>
                </c:pt>
                <c:pt idx="426">
                  <c:v>1.75956284515036E-10</c:v>
                </c:pt>
                <c:pt idx="427">
                  <c:v>1.76026375712635E-10</c:v>
                </c:pt>
                <c:pt idx="428">
                  <c:v>1.78035739846994E-10</c:v>
                </c:pt>
                <c:pt idx="429">
                  <c:v>1.74290447000781E-10</c:v>
                </c:pt>
                <c:pt idx="430">
                  <c:v>1.75982450634546E-10</c:v>
                </c:pt>
                <c:pt idx="431">
                  <c:v>1.73073065689395E-10</c:v>
                </c:pt>
                <c:pt idx="432">
                  <c:v>1.76458944184142E-10</c:v>
                </c:pt>
                <c:pt idx="433">
                  <c:v>1.73566732178195E-10</c:v>
                </c:pt>
                <c:pt idx="434">
                  <c:v>1.76559364185284E-10</c:v>
                </c:pt>
                <c:pt idx="435">
                  <c:v>1.73918034960564E-10</c:v>
                </c:pt>
                <c:pt idx="436">
                  <c:v>1.75388355415361E-10</c:v>
                </c:pt>
                <c:pt idx="437">
                  <c:v>1.72422989020953E-10</c:v>
                </c:pt>
                <c:pt idx="438">
                  <c:v>1.73480528413695E-10</c:v>
                </c:pt>
                <c:pt idx="439">
                  <c:v>1.73157638945772E-10</c:v>
                </c:pt>
                <c:pt idx="440">
                  <c:v>1.74340106311324E-10</c:v>
                </c:pt>
                <c:pt idx="441">
                  <c:v>1.72719525624226E-10</c:v>
                </c:pt>
                <c:pt idx="442">
                  <c:v>1.76180309228119E-10</c:v>
                </c:pt>
                <c:pt idx="443">
                  <c:v>1.88297986530854E-10</c:v>
                </c:pt>
                <c:pt idx="444">
                  <c:v>1.75325531037202E-10</c:v>
                </c:pt>
                <c:pt idx="445">
                  <c:v>1.72904715498599E-10</c:v>
                </c:pt>
                <c:pt idx="446">
                  <c:v>1.71787512312093E-10</c:v>
                </c:pt>
                <c:pt idx="447">
                  <c:v>1.73676197696574E-10</c:v>
                </c:pt>
                <c:pt idx="448">
                  <c:v>1.7151419099856E-10</c:v>
                </c:pt>
                <c:pt idx="449">
                  <c:v>1.72002181312312E-10</c:v>
                </c:pt>
                <c:pt idx="450">
                  <c:v>1.75977462729974E-10</c:v>
                </c:pt>
                <c:pt idx="451">
                  <c:v>1.71694388867571E-10</c:v>
                </c:pt>
                <c:pt idx="452">
                  <c:v>1.87653317793235E-10</c:v>
                </c:pt>
                <c:pt idx="453">
                  <c:v>1.72848665804556E-10</c:v>
                </c:pt>
                <c:pt idx="454">
                  <c:v>1.71137561814647E-10</c:v>
                </c:pt>
                <c:pt idx="455">
                  <c:v>1.73771135680589E-10</c:v>
                </c:pt>
                <c:pt idx="456">
                  <c:v>1.74782304738774E-10</c:v>
                </c:pt>
                <c:pt idx="457">
                  <c:v>1.72257960071894E-10</c:v>
                </c:pt>
                <c:pt idx="458">
                  <c:v>1.75919119420298E-10</c:v>
                </c:pt>
                <c:pt idx="459">
                  <c:v>1.75037644926232E-10</c:v>
                </c:pt>
                <c:pt idx="460">
                  <c:v>1.75832994594006E-10</c:v>
                </c:pt>
                <c:pt idx="461">
                  <c:v>1.74309876254428E-10</c:v>
                </c:pt>
                <c:pt idx="462">
                  <c:v>1.7450598237019E-10</c:v>
                </c:pt>
                <c:pt idx="463">
                  <c:v>1.7233966877245E-10</c:v>
                </c:pt>
                <c:pt idx="464">
                  <c:v>1.73843789087052E-10</c:v>
                </c:pt>
                <c:pt idx="465">
                  <c:v>1.70742211186498E-10</c:v>
                </c:pt>
                <c:pt idx="466">
                  <c:v>1.75755142243854E-10</c:v>
                </c:pt>
                <c:pt idx="467">
                  <c:v>1.74973422397978E-10</c:v>
                </c:pt>
                <c:pt idx="468">
                  <c:v>1.75501889084424E-10</c:v>
                </c:pt>
                <c:pt idx="469">
                  <c:v>1.69308817478156E-10</c:v>
                </c:pt>
                <c:pt idx="470">
                  <c:v>1.73560215904152E-10</c:v>
                </c:pt>
                <c:pt idx="471">
                  <c:v>1.72881368367942E-10</c:v>
                </c:pt>
                <c:pt idx="472">
                  <c:v>1.74480834900264E-10</c:v>
                </c:pt>
                <c:pt idx="473">
                  <c:v>1.71550005417996E-10</c:v>
                </c:pt>
                <c:pt idx="474">
                  <c:v>1.72727189676553E-10</c:v>
                </c:pt>
                <c:pt idx="475">
                  <c:v>1.70202514128954E-10</c:v>
                </c:pt>
                <c:pt idx="476">
                  <c:v>1.71579195852102E-10</c:v>
                </c:pt>
                <c:pt idx="477">
                  <c:v>1.7418104834247E-10</c:v>
                </c:pt>
                <c:pt idx="478">
                  <c:v>1.70201312118174E-10</c:v>
                </c:pt>
                <c:pt idx="479">
                  <c:v>1.72339690070599E-10</c:v>
                </c:pt>
                <c:pt idx="480">
                  <c:v>1.7138317460256E-10</c:v>
                </c:pt>
                <c:pt idx="481">
                  <c:v>1.68243141644691E-10</c:v>
                </c:pt>
                <c:pt idx="482">
                  <c:v>1.68803586753649E-10</c:v>
                </c:pt>
                <c:pt idx="483">
                  <c:v>1.6907177005433E-10</c:v>
                </c:pt>
                <c:pt idx="484">
                  <c:v>1.72980720059907E-10</c:v>
                </c:pt>
                <c:pt idx="485">
                  <c:v>1.6990702297192E-10</c:v>
                </c:pt>
                <c:pt idx="486">
                  <c:v>1.69521188245301E-10</c:v>
                </c:pt>
                <c:pt idx="487">
                  <c:v>1.69961400379663E-10</c:v>
                </c:pt>
                <c:pt idx="488">
                  <c:v>1.72797201948289E-10</c:v>
                </c:pt>
                <c:pt idx="489">
                  <c:v>1.69773821604201E-10</c:v>
                </c:pt>
                <c:pt idx="490">
                  <c:v>1.68733226501079E-10</c:v>
                </c:pt>
                <c:pt idx="491">
                  <c:v>-7.77808303891102E-12</c:v>
                </c:pt>
                <c:pt idx="492">
                  <c:v>1.73801240475325E-10</c:v>
                </c:pt>
                <c:pt idx="493">
                  <c:v>1.67074367595986E-10</c:v>
                </c:pt>
                <c:pt idx="494">
                  <c:v>1.69423750124229E-10</c:v>
                </c:pt>
                <c:pt idx="495">
                  <c:v>1.6743727158101E-10</c:v>
                </c:pt>
                <c:pt idx="496">
                  <c:v>1.8912843027039E-10</c:v>
                </c:pt>
                <c:pt idx="497">
                  <c:v>1.67479046423189E-10</c:v>
                </c:pt>
                <c:pt idx="498">
                  <c:v>1.70605660183319E-10</c:v>
                </c:pt>
                <c:pt idx="499">
                  <c:v>1.61665867451569E-10</c:v>
                </c:pt>
                <c:pt idx="500">
                  <c:v>1.7430594568278E-10</c:v>
                </c:pt>
                <c:pt idx="501">
                  <c:v>1.72798940642961E-10</c:v>
                </c:pt>
                <c:pt idx="502">
                  <c:v>1.66813070572656E-10</c:v>
                </c:pt>
                <c:pt idx="503">
                  <c:v>1.67559023297745E-10</c:v>
                </c:pt>
                <c:pt idx="504">
                  <c:v>1.72904033757015E-10</c:v>
                </c:pt>
                <c:pt idx="505">
                  <c:v>1.73058683180804E-10</c:v>
                </c:pt>
                <c:pt idx="506">
                  <c:v>1.7360604255465E-10</c:v>
                </c:pt>
                <c:pt idx="507">
                  <c:v>1.73530585146874E-10</c:v>
                </c:pt>
                <c:pt idx="508">
                  <c:v>1.72404775246461E-10</c:v>
                </c:pt>
                <c:pt idx="509">
                  <c:v>1.6552425712221E-10</c:v>
                </c:pt>
                <c:pt idx="510">
                  <c:v>1.72840227576638E-10</c:v>
                </c:pt>
                <c:pt idx="511">
                  <c:v>1.71895931328883E-10</c:v>
                </c:pt>
                <c:pt idx="512">
                  <c:v>1.66509136125032E-10</c:v>
                </c:pt>
                <c:pt idx="513">
                  <c:v>1.66666667313884E-10</c:v>
                </c:pt>
                <c:pt idx="514">
                  <c:v>1.63564109156544E-10</c:v>
                </c:pt>
                <c:pt idx="515">
                  <c:v>1.72911584824999E-10</c:v>
                </c:pt>
                <c:pt idx="516">
                  <c:v>1.68284491687065E-10</c:v>
                </c:pt>
                <c:pt idx="517">
                  <c:v>1.65496233115624E-10</c:v>
                </c:pt>
                <c:pt idx="518">
                  <c:v>1.70140924380952E-10</c:v>
                </c:pt>
                <c:pt idx="519">
                  <c:v>1.65515357028731E-10</c:v>
                </c:pt>
                <c:pt idx="520">
                  <c:v>1.64376600821689E-10</c:v>
                </c:pt>
                <c:pt idx="521">
                  <c:v>1.6466201696509E-10</c:v>
                </c:pt>
                <c:pt idx="522">
                  <c:v>1.66084001667471E-10</c:v>
                </c:pt>
                <c:pt idx="523">
                  <c:v>1.66229031307973E-10</c:v>
                </c:pt>
                <c:pt idx="524">
                  <c:v>1.68652402216933E-10</c:v>
                </c:pt>
                <c:pt idx="525">
                  <c:v>1.66393230385983E-10</c:v>
                </c:pt>
                <c:pt idx="526">
                  <c:v>1.6430223159469E-10</c:v>
                </c:pt>
                <c:pt idx="527">
                  <c:v>1.63895176753139E-10</c:v>
                </c:pt>
                <c:pt idx="528">
                  <c:v>1.72255545954434E-10</c:v>
                </c:pt>
                <c:pt idx="529">
                  <c:v>1.6560937818212E-10</c:v>
                </c:pt>
                <c:pt idx="530">
                  <c:v>1.66540332766961E-10</c:v>
                </c:pt>
                <c:pt idx="531">
                  <c:v>1.64763801571103E-10</c:v>
                </c:pt>
                <c:pt idx="532">
                  <c:v>1.6385324540057E-10</c:v>
                </c:pt>
                <c:pt idx="533">
                  <c:v>1.65334813934263E-10</c:v>
                </c:pt>
                <c:pt idx="534">
                  <c:v>1.63798323689657E-10</c:v>
                </c:pt>
                <c:pt idx="535">
                  <c:v>1.63659066688801E-10</c:v>
                </c:pt>
                <c:pt idx="536">
                  <c:v>1.64741237780326E-10</c:v>
                </c:pt>
                <c:pt idx="537">
                  <c:v>1.6380767664556E-10</c:v>
                </c:pt>
                <c:pt idx="538">
                  <c:v>1.62871811630724E-10</c:v>
                </c:pt>
                <c:pt idx="539">
                  <c:v>1.6484108594838E-10</c:v>
                </c:pt>
                <c:pt idx="540">
                  <c:v>1.64148989571125E-10</c:v>
                </c:pt>
                <c:pt idx="541">
                  <c:v>1.6287435658817E-10</c:v>
                </c:pt>
                <c:pt idx="542">
                  <c:v>1.62400899105558E-10</c:v>
                </c:pt>
                <c:pt idx="543">
                  <c:v>1.63323368100055E-10</c:v>
                </c:pt>
                <c:pt idx="544">
                  <c:v>1.79555606365656E-10</c:v>
                </c:pt>
                <c:pt idx="545">
                  <c:v>1.62187095216505E-10</c:v>
                </c:pt>
                <c:pt idx="546">
                  <c:v>1.64807813547958E-10</c:v>
                </c:pt>
                <c:pt idx="547">
                  <c:v>1.61022808595717E-10</c:v>
                </c:pt>
                <c:pt idx="548">
                  <c:v>1.6302972230707E-10</c:v>
                </c:pt>
                <c:pt idx="549">
                  <c:v>1.63014823742935E-10</c:v>
                </c:pt>
                <c:pt idx="550">
                  <c:v>1.62575534623777E-10</c:v>
                </c:pt>
                <c:pt idx="551">
                  <c:v>1.59650176853885E-10</c:v>
                </c:pt>
                <c:pt idx="552">
                  <c:v>1.61905956041174E-10</c:v>
                </c:pt>
                <c:pt idx="553">
                  <c:v>1.61337749449331E-10</c:v>
                </c:pt>
                <c:pt idx="554">
                  <c:v>1.61785436364953E-10</c:v>
                </c:pt>
                <c:pt idx="555">
                  <c:v>1.61559338164195E-10</c:v>
                </c:pt>
                <c:pt idx="556">
                  <c:v>1.61096411672066E-10</c:v>
                </c:pt>
                <c:pt idx="557">
                  <c:v>1.59857188651486E-10</c:v>
                </c:pt>
                <c:pt idx="558">
                  <c:v>1.71964620854911E-10</c:v>
                </c:pt>
                <c:pt idx="559">
                  <c:v>1.61112539080544E-10</c:v>
                </c:pt>
                <c:pt idx="560">
                  <c:v>1.60172790541741E-10</c:v>
                </c:pt>
                <c:pt idx="561">
                  <c:v>1.59670047531238E-10</c:v>
                </c:pt>
                <c:pt idx="562">
                  <c:v>1.56675003091148E-10</c:v>
                </c:pt>
                <c:pt idx="563">
                  <c:v>1.58985919978397E-10</c:v>
                </c:pt>
                <c:pt idx="564">
                  <c:v>1.59079095399244E-10</c:v>
                </c:pt>
                <c:pt idx="565">
                  <c:v>1.59923460078189E-10</c:v>
                </c:pt>
                <c:pt idx="566">
                  <c:v>1.88715711920724E-10</c:v>
                </c:pt>
                <c:pt idx="567">
                  <c:v>1.58552767283471E-10</c:v>
                </c:pt>
                <c:pt idx="568">
                  <c:v>1.88386659211904E-10</c:v>
                </c:pt>
                <c:pt idx="569">
                  <c:v>1.62616343832724E-10</c:v>
                </c:pt>
                <c:pt idx="570">
                  <c:v>1.69273572481649E-10</c:v>
                </c:pt>
                <c:pt idx="571">
                  <c:v>1.59442665514765E-10</c:v>
                </c:pt>
                <c:pt idx="572">
                  <c:v>1.59616782936954E-10</c:v>
                </c:pt>
                <c:pt idx="573">
                  <c:v>1.57102808813781E-10</c:v>
                </c:pt>
                <c:pt idx="574">
                  <c:v>1.68422106593507E-10</c:v>
                </c:pt>
                <c:pt idx="575">
                  <c:v>1.56439318977207E-10</c:v>
                </c:pt>
                <c:pt idx="576">
                  <c:v>1.69727955588E-10</c:v>
                </c:pt>
                <c:pt idx="577">
                  <c:v>1.55619015879921E-10</c:v>
                </c:pt>
                <c:pt idx="578">
                  <c:v>1.56367112231983E-10</c:v>
                </c:pt>
                <c:pt idx="579">
                  <c:v>1.56073607569494E-10</c:v>
                </c:pt>
                <c:pt idx="580">
                  <c:v>1.55708787538113E-10</c:v>
                </c:pt>
                <c:pt idx="581">
                  <c:v>1.56316501962009E-10</c:v>
                </c:pt>
                <c:pt idx="582">
                  <c:v>1.54682742891113E-10</c:v>
                </c:pt>
                <c:pt idx="583">
                  <c:v>1.56131173404902E-10</c:v>
                </c:pt>
                <c:pt idx="584">
                  <c:v>1.55994792307781E-10</c:v>
                </c:pt>
                <c:pt idx="585">
                  <c:v>1.48225855865062E-10</c:v>
                </c:pt>
                <c:pt idx="586">
                  <c:v>1.56079253908578E-10</c:v>
                </c:pt>
                <c:pt idx="587">
                  <c:v>1.5529768002847E-10</c:v>
                </c:pt>
                <c:pt idx="588">
                  <c:v>1.55291544692061E-10</c:v>
                </c:pt>
                <c:pt idx="589">
                  <c:v>1.53020229767753E-10</c:v>
                </c:pt>
                <c:pt idx="590">
                  <c:v>1.53121373381722E-10</c:v>
                </c:pt>
                <c:pt idx="591">
                  <c:v>1.55892552531219E-10</c:v>
                </c:pt>
                <c:pt idx="592">
                  <c:v>1.53800630129175E-10</c:v>
                </c:pt>
                <c:pt idx="593">
                  <c:v>1.52954104972942E-10</c:v>
                </c:pt>
                <c:pt idx="594">
                  <c:v>1.50197350262938E-10</c:v>
                </c:pt>
                <c:pt idx="595">
                  <c:v>1.51955234752906E-10</c:v>
                </c:pt>
                <c:pt idx="596">
                  <c:v>1.55185613151536E-10</c:v>
                </c:pt>
                <c:pt idx="597">
                  <c:v>1.51383691342176E-10</c:v>
                </c:pt>
                <c:pt idx="598">
                  <c:v>1.51767812790354E-10</c:v>
                </c:pt>
                <c:pt idx="599">
                  <c:v>1.49301246792842E-10</c:v>
                </c:pt>
                <c:pt idx="600">
                  <c:v>1.50381889696099E-10</c:v>
                </c:pt>
                <c:pt idx="601">
                  <c:v>1.5243167306385E-10</c:v>
                </c:pt>
                <c:pt idx="602">
                  <c:v>1.50839401473568E-10</c:v>
                </c:pt>
                <c:pt idx="603">
                  <c:v>1.51573807779158E-10</c:v>
                </c:pt>
                <c:pt idx="604">
                  <c:v>1.47792282142576E-10</c:v>
                </c:pt>
                <c:pt idx="605">
                  <c:v>1.50043970103599E-10</c:v>
                </c:pt>
                <c:pt idx="606">
                  <c:v>1.47759059648619E-10</c:v>
                </c:pt>
                <c:pt idx="607">
                  <c:v>1.39663915255633E-10</c:v>
                </c:pt>
                <c:pt idx="608">
                  <c:v>1.48835953424978E-10</c:v>
                </c:pt>
                <c:pt idx="609">
                  <c:v>1.46338518488167E-10</c:v>
                </c:pt>
                <c:pt idx="610">
                  <c:v>1.48591544578466E-10</c:v>
                </c:pt>
                <c:pt idx="611">
                  <c:v>1.47893843096143E-10</c:v>
                </c:pt>
                <c:pt idx="612">
                  <c:v>1.49054376091819E-10</c:v>
                </c:pt>
                <c:pt idx="613">
                  <c:v>1.48722484648578E-10</c:v>
                </c:pt>
                <c:pt idx="614">
                  <c:v>1.47543286357009E-10</c:v>
                </c:pt>
                <c:pt idx="615">
                  <c:v>1.46511234438895E-10</c:v>
                </c:pt>
                <c:pt idx="616">
                  <c:v>1.44859393720823E-10</c:v>
                </c:pt>
                <c:pt idx="617">
                  <c:v>1.43813002605445E-10</c:v>
                </c:pt>
                <c:pt idx="618">
                  <c:v>1.45356096591961E-10</c:v>
                </c:pt>
                <c:pt idx="619">
                  <c:v>1.44094564682736E-10</c:v>
                </c:pt>
                <c:pt idx="620">
                  <c:v>1.43265789067567E-10</c:v>
                </c:pt>
                <c:pt idx="621">
                  <c:v>1.41153979611426E-10</c:v>
                </c:pt>
                <c:pt idx="622">
                  <c:v>1.39591639915293E-10</c:v>
                </c:pt>
                <c:pt idx="623">
                  <c:v>1.42734812984529E-10</c:v>
                </c:pt>
                <c:pt idx="624">
                  <c:v>1.39618870714083E-10</c:v>
                </c:pt>
                <c:pt idx="625">
                  <c:v>1.3935550206425E-10</c:v>
                </c:pt>
                <c:pt idx="626">
                  <c:v>1.43408240750076E-10</c:v>
                </c:pt>
                <c:pt idx="627">
                  <c:v>1.40592957985784E-10</c:v>
                </c:pt>
                <c:pt idx="628">
                  <c:v>1.42502015677223E-10</c:v>
                </c:pt>
                <c:pt idx="629">
                  <c:v>1.39330768126561E-10</c:v>
                </c:pt>
                <c:pt idx="630">
                  <c:v>1.40696816401041E-10</c:v>
                </c:pt>
                <c:pt idx="631">
                  <c:v>1.38936633636653E-10</c:v>
                </c:pt>
                <c:pt idx="632">
                  <c:v>1.36954660399223E-10</c:v>
                </c:pt>
                <c:pt idx="633">
                  <c:v>1.38365429820536E-10</c:v>
                </c:pt>
                <c:pt idx="634">
                  <c:v>1.36670926707518E-10</c:v>
                </c:pt>
                <c:pt idx="635">
                  <c:v>1.41341295011584E-10</c:v>
                </c:pt>
                <c:pt idx="636">
                  <c:v>1.33606119037609E-10</c:v>
                </c:pt>
                <c:pt idx="637">
                  <c:v>1.41057923812953E-10</c:v>
                </c:pt>
                <c:pt idx="638">
                  <c:v>1.35385711558713E-10</c:v>
                </c:pt>
                <c:pt idx="639">
                  <c:v>1.34841151302527E-10</c:v>
                </c:pt>
                <c:pt idx="640">
                  <c:v>1.36914362552134E-10</c:v>
                </c:pt>
                <c:pt idx="641">
                  <c:v>1.37575739154942E-10</c:v>
                </c:pt>
                <c:pt idx="642">
                  <c:v>1.3664448430853E-10</c:v>
                </c:pt>
                <c:pt idx="643">
                  <c:v>1.35890217680159E-10</c:v>
                </c:pt>
                <c:pt idx="644">
                  <c:v>1.36526122813271E-10</c:v>
                </c:pt>
                <c:pt idx="645">
                  <c:v>1.37680044129248E-10</c:v>
                </c:pt>
                <c:pt idx="646">
                  <c:v>1.33380295147042E-10</c:v>
                </c:pt>
                <c:pt idx="647">
                  <c:v>1.31216551022892E-10</c:v>
                </c:pt>
                <c:pt idx="648">
                  <c:v>1.32738344400996E-10</c:v>
                </c:pt>
                <c:pt idx="649">
                  <c:v>1.28195669944355E-10</c:v>
                </c:pt>
                <c:pt idx="650">
                  <c:v>1.30822546616141E-10</c:v>
                </c:pt>
                <c:pt idx="651">
                  <c:v>1.31683252345454E-10</c:v>
                </c:pt>
                <c:pt idx="652">
                  <c:v>1.32379373651828E-10</c:v>
                </c:pt>
                <c:pt idx="653">
                  <c:v>1.27111197147668E-10</c:v>
                </c:pt>
                <c:pt idx="654">
                  <c:v>1.32623683444083E-10</c:v>
                </c:pt>
                <c:pt idx="655">
                  <c:v>1.30423774854891E-10</c:v>
                </c:pt>
                <c:pt idx="656">
                  <c:v>1.26375271312762E-10</c:v>
                </c:pt>
                <c:pt idx="657">
                  <c:v>1.25580135133442E-10</c:v>
                </c:pt>
                <c:pt idx="658">
                  <c:v>1.28441961546777E-10</c:v>
                </c:pt>
                <c:pt idx="659">
                  <c:v>1.30639588953782E-10</c:v>
                </c:pt>
                <c:pt idx="660">
                  <c:v>1.3112976465603E-10</c:v>
                </c:pt>
                <c:pt idx="661">
                  <c:v>1.25098699457075E-10</c:v>
                </c:pt>
                <c:pt idx="662">
                  <c:v>1.27331002149841E-10</c:v>
                </c:pt>
                <c:pt idx="663">
                  <c:v>1.2857037631368E-10</c:v>
                </c:pt>
                <c:pt idx="664">
                  <c:v>1.21391066723819E-10</c:v>
                </c:pt>
                <c:pt idx="665">
                  <c:v>1.19256735866449E-10</c:v>
                </c:pt>
                <c:pt idx="666">
                  <c:v>1.24336995167677E-10</c:v>
                </c:pt>
                <c:pt idx="667">
                  <c:v>1.2489994078107E-10</c:v>
                </c:pt>
                <c:pt idx="668">
                  <c:v>1.26368407940201E-10</c:v>
                </c:pt>
                <c:pt idx="669">
                  <c:v>1.26094921266446E-10</c:v>
                </c:pt>
                <c:pt idx="670">
                  <c:v>1.21558080670531E-10</c:v>
                </c:pt>
                <c:pt idx="671">
                  <c:v>1.21944549922974E-10</c:v>
                </c:pt>
                <c:pt idx="672">
                  <c:v>1.23206455616187E-10</c:v>
                </c:pt>
                <c:pt idx="673">
                  <c:v>1.17922511663819E-10</c:v>
                </c:pt>
                <c:pt idx="674">
                  <c:v>1.1801425323754E-10</c:v>
                </c:pt>
                <c:pt idx="675">
                  <c:v>1.19808163337486E-10</c:v>
                </c:pt>
                <c:pt idx="676">
                  <c:v>1.17257582346775E-10</c:v>
                </c:pt>
                <c:pt idx="677">
                  <c:v>1.17895990262553E-10</c:v>
                </c:pt>
                <c:pt idx="678">
                  <c:v>1.14787662135588E-10</c:v>
                </c:pt>
                <c:pt idx="679">
                  <c:v>1.02329708685687E-10</c:v>
                </c:pt>
                <c:pt idx="680">
                  <c:v>1.16883506152315E-10</c:v>
                </c:pt>
                <c:pt idx="681">
                  <c:v>1.19922303555729E-10</c:v>
                </c:pt>
                <c:pt idx="682">
                  <c:v>1.10481015029079E-10</c:v>
                </c:pt>
                <c:pt idx="683">
                  <c:v>1.18498875684577E-10</c:v>
                </c:pt>
                <c:pt idx="684">
                  <c:v>1.13004345548774E-10</c:v>
                </c:pt>
                <c:pt idx="685">
                  <c:v>1.13251565152899E-10</c:v>
                </c:pt>
                <c:pt idx="686">
                  <c:v>1.11507798656587E-10</c:v>
                </c:pt>
                <c:pt idx="687">
                  <c:v>1.17478431697827E-10</c:v>
                </c:pt>
                <c:pt idx="688">
                  <c:v>1.10318077412507E-10</c:v>
                </c:pt>
                <c:pt idx="689">
                  <c:v>-6.91500052708388E-12</c:v>
                </c:pt>
                <c:pt idx="690">
                  <c:v>1.08170093892091E-10</c:v>
                </c:pt>
                <c:pt idx="691">
                  <c:v>1.1155387270134E-10</c:v>
                </c:pt>
                <c:pt idx="692">
                  <c:v>1.11150453924211E-10</c:v>
                </c:pt>
                <c:pt idx="693">
                  <c:v>1.11035043163972E-10</c:v>
                </c:pt>
                <c:pt idx="694">
                  <c:v>1.07313758106592E-10</c:v>
                </c:pt>
                <c:pt idx="695">
                  <c:v>1.1134921817758E-10</c:v>
                </c:pt>
                <c:pt idx="696">
                  <c:v>1.07516930065975E-10</c:v>
                </c:pt>
                <c:pt idx="697">
                  <c:v>1.10757069806184E-10</c:v>
                </c:pt>
                <c:pt idx="698">
                  <c:v>1.1281125213155E-10</c:v>
                </c:pt>
                <c:pt idx="699">
                  <c:v>1.07031305841516E-10</c:v>
                </c:pt>
                <c:pt idx="700">
                  <c:v>1.01656239602415E-10</c:v>
                </c:pt>
                <c:pt idx="701">
                  <c:v>1.13994182953806E-10</c:v>
                </c:pt>
                <c:pt idx="702">
                  <c:v>1.03968971921479E-10</c:v>
                </c:pt>
                <c:pt idx="703">
                  <c:v>1.05556569584153E-10</c:v>
                </c:pt>
                <c:pt idx="704">
                  <c:v>1.04543775891495E-10</c:v>
                </c:pt>
                <c:pt idx="705">
                  <c:v>1.04833332084126E-10</c:v>
                </c:pt>
                <c:pt idx="706">
                  <c:v>1.04825651432703E-10</c:v>
                </c:pt>
                <c:pt idx="707">
                  <c:v>1.03416296956776E-10</c:v>
                </c:pt>
                <c:pt idx="708">
                  <c:v>1.04928816720207E-10</c:v>
                </c:pt>
                <c:pt idx="709">
                  <c:v>1.031055711756E-10</c:v>
                </c:pt>
                <c:pt idx="710">
                  <c:v>1.00438002729686E-10</c:v>
                </c:pt>
                <c:pt idx="711">
                  <c:v>1.03799409116783E-10</c:v>
                </c:pt>
                <c:pt idx="712">
                  <c:v>9.99619775773032E-11</c:v>
                </c:pt>
                <c:pt idx="713">
                  <c:v>9.99078446698542E-11</c:v>
                </c:pt>
                <c:pt idx="714">
                  <c:v>9.93860247619812E-11</c:v>
                </c:pt>
                <c:pt idx="715">
                  <c:v>9.83438388976589E-11</c:v>
                </c:pt>
                <c:pt idx="716">
                  <c:v>9.75831412117513E-11</c:v>
                </c:pt>
                <c:pt idx="717">
                  <c:v>9.48955843009215E-11</c:v>
                </c:pt>
                <c:pt idx="718">
                  <c:v>9.78944625671447E-11</c:v>
                </c:pt>
                <c:pt idx="719">
                  <c:v>9.48135483053492E-11</c:v>
                </c:pt>
                <c:pt idx="720">
                  <c:v>9.39795111338554E-11</c:v>
                </c:pt>
                <c:pt idx="721">
                  <c:v>7.5159390965486E-11</c:v>
                </c:pt>
                <c:pt idx="722">
                  <c:v>9.27648804651898E-11</c:v>
                </c:pt>
                <c:pt idx="723">
                  <c:v>9.30451893977894E-11</c:v>
                </c:pt>
                <c:pt idx="724">
                  <c:v>8.96164759768931E-11</c:v>
                </c:pt>
                <c:pt idx="725">
                  <c:v>9.92630828126865E-11</c:v>
                </c:pt>
                <c:pt idx="726">
                  <c:v>9.5679907457805E-11</c:v>
                </c:pt>
                <c:pt idx="727">
                  <c:v>9.24195495017249E-11</c:v>
                </c:pt>
                <c:pt idx="728">
                  <c:v>9.51307521979217E-11</c:v>
                </c:pt>
                <c:pt idx="729">
                  <c:v>7.0466126233094E-11</c:v>
                </c:pt>
                <c:pt idx="730">
                  <c:v>9.01840602563331E-11</c:v>
                </c:pt>
                <c:pt idx="731">
                  <c:v>8.89641457229545E-11</c:v>
                </c:pt>
                <c:pt idx="732">
                  <c:v>9.06722514486924E-11</c:v>
                </c:pt>
                <c:pt idx="733">
                  <c:v>9.69059198066851E-11</c:v>
                </c:pt>
                <c:pt idx="734">
                  <c:v>8.95952503020177E-11</c:v>
                </c:pt>
                <c:pt idx="735">
                  <c:v>9.00001120471654E-11</c:v>
                </c:pt>
                <c:pt idx="736">
                  <c:v>9.02204952918608E-11</c:v>
                </c:pt>
                <c:pt idx="737">
                  <c:v>8.67444766090143E-11</c:v>
                </c:pt>
                <c:pt idx="738">
                  <c:v>8.8852220278478E-11</c:v>
                </c:pt>
                <c:pt idx="739">
                  <c:v>8.64791351957914E-11</c:v>
                </c:pt>
                <c:pt idx="740">
                  <c:v>8.41947278100029E-11</c:v>
                </c:pt>
                <c:pt idx="741">
                  <c:v>9.01348716265676E-11</c:v>
                </c:pt>
                <c:pt idx="742">
                  <c:v>8.1140976368966E-11</c:v>
                </c:pt>
                <c:pt idx="743">
                  <c:v>8.38557334680855E-11</c:v>
                </c:pt>
                <c:pt idx="744">
                  <c:v>8.39118573160738E-11</c:v>
                </c:pt>
                <c:pt idx="745">
                  <c:v>8.22521036757376E-11</c:v>
                </c:pt>
                <c:pt idx="746">
                  <c:v>8.36942005538226E-11</c:v>
                </c:pt>
                <c:pt idx="747">
                  <c:v>1.4264940164663E-10</c:v>
                </c:pt>
                <c:pt idx="748">
                  <c:v>8.02220989062203E-11</c:v>
                </c:pt>
                <c:pt idx="749">
                  <c:v>7.80577282382693E-11</c:v>
                </c:pt>
                <c:pt idx="750">
                  <c:v>8.33572551151521E-11</c:v>
                </c:pt>
                <c:pt idx="751">
                  <c:v>7.79263151947893E-11</c:v>
                </c:pt>
                <c:pt idx="752">
                  <c:v>7.99325422646727E-11</c:v>
                </c:pt>
                <c:pt idx="753">
                  <c:v>8.36339913306212E-11</c:v>
                </c:pt>
                <c:pt idx="754">
                  <c:v>8.38806634428573E-11</c:v>
                </c:pt>
                <c:pt idx="755">
                  <c:v>8.38373891092326E-11</c:v>
                </c:pt>
                <c:pt idx="756">
                  <c:v>8.22869373778385E-11</c:v>
                </c:pt>
                <c:pt idx="757">
                  <c:v>1.8829532424641E-10</c:v>
                </c:pt>
                <c:pt idx="758">
                  <c:v>7.96451376127804E-11</c:v>
                </c:pt>
                <c:pt idx="759">
                  <c:v>7.50044422105511E-11</c:v>
                </c:pt>
                <c:pt idx="760">
                  <c:v>1.35942481636169E-10</c:v>
                </c:pt>
                <c:pt idx="761">
                  <c:v>8.28939809746319E-11</c:v>
                </c:pt>
                <c:pt idx="762">
                  <c:v>8.02931463789072E-11</c:v>
                </c:pt>
                <c:pt idx="763">
                  <c:v>8.3587206985423E-11</c:v>
                </c:pt>
                <c:pt idx="764">
                  <c:v>7.54482939066165E-11</c:v>
                </c:pt>
                <c:pt idx="765">
                  <c:v>7.53947122166035E-12</c:v>
                </c:pt>
                <c:pt idx="766">
                  <c:v>7.35964012581223E-11</c:v>
                </c:pt>
                <c:pt idx="767">
                  <c:v>1.86271627135871E-10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4707144"/>
        <c:axId val="652668664"/>
      </c:scatterChart>
      <c:valAx>
        <c:axId val="834707144"/>
        <c:scaling>
          <c:orientation val="minMax"/>
          <c:max val="76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Strip number</a:t>
                </a:r>
              </a:p>
            </c:rich>
          </c:tx>
          <c:layout>
            <c:manualLayout>
              <c:xMode val="edge"/>
              <c:yMode val="edge"/>
              <c:x val="0.42162116099124"/>
              <c:y val="0.9262992125984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52668664"/>
        <c:crosses val="autoZero"/>
        <c:crossBetween val="midCat"/>
      </c:valAx>
      <c:valAx>
        <c:axId val="652668664"/>
        <c:scaling>
          <c:orientation val="minMax"/>
          <c:max val="2.1E-10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3470714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76681323925"/>
          <c:y val="0.0258267716535433"/>
          <c:w val="0.8024538594904"/>
          <c:h val="0.785994915989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Cp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triang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xVal>
            <c:numRef>
              <c:f>Sheet1!$A$7:$A$774</c:f>
              <c:numCache>
                <c:formatCode>General</c:formatCode>
                <c:ptCount val="76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  <c:pt idx="573">
                  <c:v>573.0</c:v>
                </c:pt>
                <c:pt idx="574">
                  <c:v>574.0</c:v>
                </c:pt>
                <c:pt idx="575">
                  <c:v>575.0</c:v>
                </c:pt>
                <c:pt idx="576">
                  <c:v>576.0</c:v>
                </c:pt>
                <c:pt idx="577">
                  <c:v>577.0</c:v>
                </c:pt>
                <c:pt idx="578">
                  <c:v>578.0</c:v>
                </c:pt>
                <c:pt idx="579">
                  <c:v>579.0</c:v>
                </c:pt>
                <c:pt idx="580">
                  <c:v>580.0</c:v>
                </c:pt>
                <c:pt idx="581">
                  <c:v>581.0</c:v>
                </c:pt>
                <c:pt idx="582">
                  <c:v>582.0</c:v>
                </c:pt>
                <c:pt idx="583">
                  <c:v>583.0</c:v>
                </c:pt>
                <c:pt idx="584">
                  <c:v>584.0</c:v>
                </c:pt>
                <c:pt idx="585">
                  <c:v>585.0</c:v>
                </c:pt>
                <c:pt idx="586">
                  <c:v>586.0</c:v>
                </c:pt>
                <c:pt idx="587">
                  <c:v>587.0</c:v>
                </c:pt>
                <c:pt idx="588">
                  <c:v>588.0</c:v>
                </c:pt>
                <c:pt idx="589">
                  <c:v>589.0</c:v>
                </c:pt>
                <c:pt idx="590">
                  <c:v>590.0</c:v>
                </c:pt>
                <c:pt idx="591">
                  <c:v>591.0</c:v>
                </c:pt>
                <c:pt idx="592">
                  <c:v>592.0</c:v>
                </c:pt>
                <c:pt idx="593">
                  <c:v>593.0</c:v>
                </c:pt>
                <c:pt idx="594">
                  <c:v>594.0</c:v>
                </c:pt>
                <c:pt idx="595">
                  <c:v>595.0</c:v>
                </c:pt>
                <c:pt idx="596">
                  <c:v>596.0</c:v>
                </c:pt>
                <c:pt idx="597">
                  <c:v>597.0</c:v>
                </c:pt>
                <c:pt idx="598">
                  <c:v>598.0</c:v>
                </c:pt>
                <c:pt idx="599">
                  <c:v>599.0</c:v>
                </c:pt>
                <c:pt idx="600">
                  <c:v>600.0</c:v>
                </c:pt>
                <c:pt idx="601">
                  <c:v>601.0</c:v>
                </c:pt>
                <c:pt idx="602">
                  <c:v>602.0</c:v>
                </c:pt>
                <c:pt idx="603">
                  <c:v>603.0</c:v>
                </c:pt>
                <c:pt idx="604">
                  <c:v>604.0</c:v>
                </c:pt>
                <c:pt idx="605">
                  <c:v>605.0</c:v>
                </c:pt>
                <c:pt idx="606">
                  <c:v>606.0</c:v>
                </c:pt>
                <c:pt idx="607">
                  <c:v>607.0</c:v>
                </c:pt>
                <c:pt idx="608">
                  <c:v>608.0</c:v>
                </c:pt>
                <c:pt idx="609">
                  <c:v>609.0</c:v>
                </c:pt>
                <c:pt idx="610">
                  <c:v>610.0</c:v>
                </c:pt>
                <c:pt idx="611">
                  <c:v>611.0</c:v>
                </c:pt>
                <c:pt idx="612">
                  <c:v>612.0</c:v>
                </c:pt>
                <c:pt idx="613">
                  <c:v>613.0</c:v>
                </c:pt>
                <c:pt idx="614">
                  <c:v>614.0</c:v>
                </c:pt>
                <c:pt idx="615">
                  <c:v>615.0</c:v>
                </c:pt>
                <c:pt idx="616">
                  <c:v>616.0</c:v>
                </c:pt>
                <c:pt idx="617">
                  <c:v>617.0</c:v>
                </c:pt>
                <c:pt idx="618">
                  <c:v>618.0</c:v>
                </c:pt>
                <c:pt idx="619">
                  <c:v>619.0</c:v>
                </c:pt>
                <c:pt idx="620">
                  <c:v>620.0</c:v>
                </c:pt>
                <c:pt idx="621">
                  <c:v>621.0</c:v>
                </c:pt>
                <c:pt idx="622">
                  <c:v>622.0</c:v>
                </c:pt>
                <c:pt idx="623">
                  <c:v>623.0</c:v>
                </c:pt>
                <c:pt idx="624">
                  <c:v>624.0</c:v>
                </c:pt>
                <c:pt idx="625">
                  <c:v>625.0</c:v>
                </c:pt>
                <c:pt idx="626">
                  <c:v>626.0</c:v>
                </c:pt>
                <c:pt idx="627">
                  <c:v>627.0</c:v>
                </c:pt>
                <c:pt idx="628">
                  <c:v>628.0</c:v>
                </c:pt>
                <c:pt idx="629">
                  <c:v>629.0</c:v>
                </c:pt>
                <c:pt idx="630">
                  <c:v>630.0</c:v>
                </c:pt>
                <c:pt idx="631">
                  <c:v>631.0</c:v>
                </c:pt>
                <c:pt idx="632">
                  <c:v>632.0</c:v>
                </c:pt>
                <c:pt idx="633">
                  <c:v>633.0</c:v>
                </c:pt>
                <c:pt idx="634">
                  <c:v>634.0</c:v>
                </c:pt>
                <c:pt idx="635">
                  <c:v>635.0</c:v>
                </c:pt>
                <c:pt idx="636">
                  <c:v>636.0</c:v>
                </c:pt>
                <c:pt idx="637">
                  <c:v>637.0</c:v>
                </c:pt>
                <c:pt idx="638">
                  <c:v>638.0</c:v>
                </c:pt>
                <c:pt idx="639">
                  <c:v>639.0</c:v>
                </c:pt>
                <c:pt idx="640">
                  <c:v>640.0</c:v>
                </c:pt>
                <c:pt idx="641">
                  <c:v>641.0</c:v>
                </c:pt>
                <c:pt idx="642">
                  <c:v>642.0</c:v>
                </c:pt>
                <c:pt idx="643">
                  <c:v>643.0</c:v>
                </c:pt>
                <c:pt idx="644">
                  <c:v>644.0</c:v>
                </c:pt>
                <c:pt idx="645">
                  <c:v>645.0</c:v>
                </c:pt>
                <c:pt idx="646">
                  <c:v>646.0</c:v>
                </c:pt>
                <c:pt idx="647">
                  <c:v>647.0</c:v>
                </c:pt>
                <c:pt idx="648">
                  <c:v>648.0</c:v>
                </c:pt>
                <c:pt idx="649">
                  <c:v>649.0</c:v>
                </c:pt>
                <c:pt idx="650">
                  <c:v>650.0</c:v>
                </c:pt>
                <c:pt idx="651">
                  <c:v>651.0</c:v>
                </c:pt>
                <c:pt idx="652">
                  <c:v>652.0</c:v>
                </c:pt>
                <c:pt idx="653">
                  <c:v>653.0</c:v>
                </c:pt>
                <c:pt idx="654">
                  <c:v>654.0</c:v>
                </c:pt>
                <c:pt idx="655">
                  <c:v>655.0</c:v>
                </c:pt>
                <c:pt idx="656">
                  <c:v>656.0</c:v>
                </c:pt>
                <c:pt idx="657">
                  <c:v>657.0</c:v>
                </c:pt>
                <c:pt idx="658">
                  <c:v>658.0</c:v>
                </c:pt>
                <c:pt idx="659">
                  <c:v>659.0</c:v>
                </c:pt>
                <c:pt idx="660">
                  <c:v>660.0</c:v>
                </c:pt>
                <c:pt idx="661">
                  <c:v>661.0</c:v>
                </c:pt>
                <c:pt idx="662">
                  <c:v>662.0</c:v>
                </c:pt>
                <c:pt idx="663">
                  <c:v>663.0</c:v>
                </c:pt>
                <c:pt idx="664">
                  <c:v>664.0</c:v>
                </c:pt>
                <c:pt idx="665">
                  <c:v>665.0</c:v>
                </c:pt>
                <c:pt idx="666">
                  <c:v>666.0</c:v>
                </c:pt>
                <c:pt idx="667">
                  <c:v>667.0</c:v>
                </c:pt>
                <c:pt idx="668">
                  <c:v>668.0</c:v>
                </c:pt>
                <c:pt idx="669">
                  <c:v>669.0</c:v>
                </c:pt>
                <c:pt idx="670">
                  <c:v>670.0</c:v>
                </c:pt>
                <c:pt idx="671">
                  <c:v>671.0</c:v>
                </c:pt>
                <c:pt idx="672">
                  <c:v>672.0</c:v>
                </c:pt>
                <c:pt idx="673">
                  <c:v>673.0</c:v>
                </c:pt>
                <c:pt idx="674">
                  <c:v>674.0</c:v>
                </c:pt>
                <c:pt idx="675">
                  <c:v>675.0</c:v>
                </c:pt>
                <c:pt idx="676">
                  <c:v>676.0</c:v>
                </c:pt>
                <c:pt idx="677">
                  <c:v>677.0</c:v>
                </c:pt>
                <c:pt idx="678">
                  <c:v>678.0</c:v>
                </c:pt>
                <c:pt idx="679">
                  <c:v>679.0</c:v>
                </c:pt>
                <c:pt idx="680">
                  <c:v>680.0</c:v>
                </c:pt>
                <c:pt idx="681">
                  <c:v>681.0</c:v>
                </c:pt>
                <c:pt idx="682">
                  <c:v>682.0</c:v>
                </c:pt>
                <c:pt idx="683">
                  <c:v>683.0</c:v>
                </c:pt>
                <c:pt idx="684">
                  <c:v>684.0</c:v>
                </c:pt>
                <c:pt idx="685">
                  <c:v>685.0</c:v>
                </c:pt>
                <c:pt idx="686">
                  <c:v>686.0</c:v>
                </c:pt>
                <c:pt idx="687">
                  <c:v>687.0</c:v>
                </c:pt>
                <c:pt idx="688">
                  <c:v>688.0</c:v>
                </c:pt>
                <c:pt idx="689">
                  <c:v>689.0</c:v>
                </c:pt>
                <c:pt idx="690">
                  <c:v>690.0</c:v>
                </c:pt>
                <c:pt idx="691">
                  <c:v>691.0</c:v>
                </c:pt>
                <c:pt idx="692">
                  <c:v>692.0</c:v>
                </c:pt>
                <c:pt idx="693">
                  <c:v>693.0</c:v>
                </c:pt>
                <c:pt idx="694">
                  <c:v>694.0</c:v>
                </c:pt>
                <c:pt idx="695">
                  <c:v>695.0</c:v>
                </c:pt>
                <c:pt idx="696">
                  <c:v>696.0</c:v>
                </c:pt>
                <c:pt idx="697">
                  <c:v>697.0</c:v>
                </c:pt>
                <c:pt idx="698">
                  <c:v>698.0</c:v>
                </c:pt>
                <c:pt idx="699">
                  <c:v>699.0</c:v>
                </c:pt>
                <c:pt idx="700">
                  <c:v>700.0</c:v>
                </c:pt>
                <c:pt idx="701">
                  <c:v>701.0</c:v>
                </c:pt>
                <c:pt idx="702">
                  <c:v>702.0</c:v>
                </c:pt>
                <c:pt idx="703">
                  <c:v>703.0</c:v>
                </c:pt>
                <c:pt idx="704">
                  <c:v>704.0</c:v>
                </c:pt>
                <c:pt idx="705">
                  <c:v>705.0</c:v>
                </c:pt>
                <c:pt idx="706">
                  <c:v>706.0</c:v>
                </c:pt>
                <c:pt idx="707">
                  <c:v>707.0</c:v>
                </c:pt>
                <c:pt idx="708">
                  <c:v>708.0</c:v>
                </c:pt>
                <c:pt idx="709">
                  <c:v>709.0</c:v>
                </c:pt>
                <c:pt idx="710">
                  <c:v>710.0</c:v>
                </c:pt>
                <c:pt idx="711">
                  <c:v>711.0</c:v>
                </c:pt>
                <c:pt idx="712">
                  <c:v>712.0</c:v>
                </c:pt>
                <c:pt idx="713">
                  <c:v>713.0</c:v>
                </c:pt>
                <c:pt idx="714">
                  <c:v>714.0</c:v>
                </c:pt>
                <c:pt idx="715">
                  <c:v>715.0</c:v>
                </c:pt>
                <c:pt idx="716">
                  <c:v>716.0</c:v>
                </c:pt>
                <c:pt idx="717">
                  <c:v>717.0</c:v>
                </c:pt>
                <c:pt idx="718">
                  <c:v>718.0</c:v>
                </c:pt>
                <c:pt idx="719">
                  <c:v>719.0</c:v>
                </c:pt>
                <c:pt idx="720">
                  <c:v>720.0</c:v>
                </c:pt>
                <c:pt idx="721">
                  <c:v>721.0</c:v>
                </c:pt>
                <c:pt idx="722">
                  <c:v>722.0</c:v>
                </c:pt>
                <c:pt idx="723">
                  <c:v>723.0</c:v>
                </c:pt>
                <c:pt idx="724">
                  <c:v>724.0</c:v>
                </c:pt>
                <c:pt idx="725">
                  <c:v>725.0</c:v>
                </c:pt>
                <c:pt idx="726">
                  <c:v>726.0</c:v>
                </c:pt>
                <c:pt idx="727">
                  <c:v>727.0</c:v>
                </c:pt>
                <c:pt idx="728">
                  <c:v>728.0</c:v>
                </c:pt>
                <c:pt idx="729">
                  <c:v>729.0</c:v>
                </c:pt>
                <c:pt idx="730">
                  <c:v>730.0</c:v>
                </c:pt>
                <c:pt idx="731">
                  <c:v>731.0</c:v>
                </c:pt>
                <c:pt idx="732">
                  <c:v>732.0</c:v>
                </c:pt>
                <c:pt idx="733">
                  <c:v>733.0</c:v>
                </c:pt>
                <c:pt idx="734">
                  <c:v>734.0</c:v>
                </c:pt>
                <c:pt idx="735">
                  <c:v>735.0</c:v>
                </c:pt>
                <c:pt idx="736">
                  <c:v>736.0</c:v>
                </c:pt>
                <c:pt idx="737">
                  <c:v>737.0</c:v>
                </c:pt>
                <c:pt idx="738">
                  <c:v>738.0</c:v>
                </c:pt>
                <c:pt idx="739">
                  <c:v>739.0</c:v>
                </c:pt>
                <c:pt idx="740">
                  <c:v>740.0</c:v>
                </c:pt>
                <c:pt idx="741">
                  <c:v>741.0</c:v>
                </c:pt>
                <c:pt idx="742">
                  <c:v>742.0</c:v>
                </c:pt>
                <c:pt idx="743">
                  <c:v>743.0</c:v>
                </c:pt>
                <c:pt idx="744">
                  <c:v>744.0</c:v>
                </c:pt>
                <c:pt idx="745">
                  <c:v>745.0</c:v>
                </c:pt>
                <c:pt idx="746">
                  <c:v>746.0</c:v>
                </c:pt>
                <c:pt idx="747">
                  <c:v>747.0</c:v>
                </c:pt>
                <c:pt idx="748">
                  <c:v>748.0</c:v>
                </c:pt>
                <c:pt idx="749">
                  <c:v>749.0</c:v>
                </c:pt>
                <c:pt idx="750">
                  <c:v>750.0</c:v>
                </c:pt>
                <c:pt idx="751">
                  <c:v>751.0</c:v>
                </c:pt>
                <c:pt idx="752">
                  <c:v>752.0</c:v>
                </c:pt>
                <c:pt idx="753">
                  <c:v>753.0</c:v>
                </c:pt>
                <c:pt idx="754">
                  <c:v>754.0</c:v>
                </c:pt>
                <c:pt idx="755">
                  <c:v>755.0</c:v>
                </c:pt>
                <c:pt idx="756">
                  <c:v>756.0</c:v>
                </c:pt>
                <c:pt idx="757">
                  <c:v>757.0</c:v>
                </c:pt>
                <c:pt idx="758">
                  <c:v>758.0</c:v>
                </c:pt>
                <c:pt idx="759">
                  <c:v>759.0</c:v>
                </c:pt>
                <c:pt idx="760">
                  <c:v>760.0</c:v>
                </c:pt>
                <c:pt idx="761">
                  <c:v>761.0</c:v>
                </c:pt>
                <c:pt idx="762">
                  <c:v>762.0</c:v>
                </c:pt>
                <c:pt idx="763">
                  <c:v>763.0</c:v>
                </c:pt>
                <c:pt idx="764">
                  <c:v>764.0</c:v>
                </c:pt>
                <c:pt idx="765">
                  <c:v>765.0</c:v>
                </c:pt>
                <c:pt idx="766">
                  <c:v>766.0</c:v>
                </c:pt>
                <c:pt idx="767">
                  <c:v>767.0</c:v>
                </c:pt>
              </c:numCache>
            </c:numRef>
          </c:xVal>
          <c:yVal>
            <c:numRef>
              <c:f>Sheet1!$E$7:$E$774</c:f>
              <c:numCache>
                <c:formatCode>0.000E+00</c:formatCode>
                <c:ptCount val="768"/>
                <c:pt idx="0">
                  <c:v>1.16551E-10</c:v>
                </c:pt>
                <c:pt idx="1">
                  <c:v>1.20626E-10</c:v>
                </c:pt>
                <c:pt idx="2">
                  <c:v>1.22552E-10</c:v>
                </c:pt>
                <c:pt idx="3">
                  <c:v>1.23037E-10</c:v>
                </c:pt>
                <c:pt idx="4">
                  <c:v>1.08381E-11</c:v>
                </c:pt>
                <c:pt idx="5">
                  <c:v>1.1685E-10</c:v>
                </c:pt>
                <c:pt idx="6">
                  <c:v>1.14546E-10</c:v>
                </c:pt>
                <c:pt idx="7">
                  <c:v>1.0707E-10</c:v>
                </c:pt>
                <c:pt idx="8">
                  <c:v>1.08882E-11</c:v>
                </c:pt>
                <c:pt idx="9">
                  <c:v>1.20963E-10</c:v>
                </c:pt>
                <c:pt idx="10">
                  <c:v>1.07014E-11</c:v>
                </c:pt>
                <c:pt idx="11">
                  <c:v>1.27136E-10</c:v>
                </c:pt>
                <c:pt idx="12">
                  <c:v>1.19598E-10</c:v>
                </c:pt>
                <c:pt idx="13">
                  <c:v>1.16598E-10</c:v>
                </c:pt>
                <c:pt idx="14">
                  <c:v>1.14286E-10</c:v>
                </c:pt>
                <c:pt idx="15">
                  <c:v>1.13011E-10</c:v>
                </c:pt>
                <c:pt idx="16">
                  <c:v>1.17176E-10</c:v>
                </c:pt>
                <c:pt idx="17">
                  <c:v>1.88732E-12</c:v>
                </c:pt>
                <c:pt idx="18">
                  <c:v>1.16839E-10</c:v>
                </c:pt>
                <c:pt idx="19">
                  <c:v>1.21843E-10</c:v>
                </c:pt>
                <c:pt idx="20">
                  <c:v>1.20453E-10</c:v>
                </c:pt>
                <c:pt idx="21">
                  <c:v>3.12412E-12</c:v>
                </c:pt>
                <c:pt idx="22">
                  <c:v>1.22185E-10</c:v>
                </c:pt>
                <c:pt idx="23">
                  <c:v>1.14025E-10</c:v>
                </c:pt>
                <c:pt idx="24">
                  <c:v>1.1242E-10</c:v>
                </c:pt>
                <c:pt idx="25">
                  <c:v>1.17303E-10</c:v>
                </c:pt>
                <c:pt idx="26">
                  <c:v>1.17309E-10</c:v>
                </c:pt>
                <c:pt idx="27">
                  <c:v>1.18992E-10</c:v>
                </c:pt>
                <c:pt idx="28">
                  <c:v>1.16867E-10</c:v>
                </c:pt>
                <c:pt idx="29">
                  <c:v>1.19001E-10</c:v>
                </c:pt>
                <c:pt idx="30">
                  <c:v>1.22377E-10</c:v>
                </c:pt>
                <c:pt idx="31">
                  <c:v>1.12052E-10</c:v>
                </c:pt>
                <c:pt idx="32">
                  <c:v>1.14531E-10</c:v>
                </c:pt>
                <c:pt idx="33">
                  <c:v>1.1951E-10</c:v>
                </c:pt>
                <c:pt idx="34">
                  <c:v>1.20119E-10</c:v>
                </c:pt>
                <c:pt idx="35">
                  <c:v>1.19855E-10</c:v>
                </c:pt>
                <c:pt idx="36">
                  <c:v>1.16599E-10</c:v>
                </c:pt>
                <c:pt idx="37">
                  <c:v>1.19691E-10</c:v>
                </c:pt>
                <c:pt idx="38">
                  <c:v>1.12761E-10</c:v>
                </c:pt>
                <c:pt idx="39">
                  <c:v>1.19753E-10</c:v>
                </c:pt>
                <c:pt idx="40">
                  <c:v>1.20028E-10</c:v>
                </c:pt>
                <c:pt idx="41">
                  <c:v>1.23022E-10</c:v>
                </c:pt>
                <c:pt idx="42">
                  <c:v>1.15345E-10</c:v>
                </c:pt>
                <c:pt idx="43">
                  <c:v>1.09539E-10</c:v>
                </c:pt>
                <c:pt idx="44">
                  <c:v>1.16353E-10</c:v>
                </c:pt>
                <c:pt idx="45">
                  <c:v>1.14541E-10</c:v>
                </c:pt>
                <c:pt idx="46">
                  <c:v>1.16955E-10</c:v>
                </c:pt>
                <c:pt idx="47">
                  <c:v>1.26306E-10</c:v>
                </c:pt>
                <c:pt idx="48">
                  <c:v>1.17059E-10</c:v>
                </c:pt>
                <c:pt idx="49">
                  <c:v>1.1701E-10</c:v>
                </c:pt>
                <c:pt idx="50">
                  <c:v>1.19239E-10</c:v>
                </c:pt>
                <c:pt idx="51">
                  <c:v>1.20839E-10</c:v>
                </c:pt>
                <c:pt idx="52">
                  <c:v>1.17054E-10</c:v>
                </c:pt>
                <c:pt idx="53">
                  <c:v>1.16779E-10</c:v>
                </c:pt>
                <c:pt idx="54">
                  <c:v>1.16768E-10</c:v>
                </c:pt>
                <c:pt idx="55">
                  <c:v>1.12812E-10</c:v>
                </c:pt>
                <c:pt idx="56">
                  <c:v>1.22251E-10</c:v>
                </c:pt>
                <c:pt idx="57">
                  <c:v>1.20693E-10</c:v>
                </c:pt>
                <c:pt idx="58">
                  <c:v>1.19275E-10</c:v>
                </c:pt>
                <c:pt idx="59">
                  <c:v>1.16079E-10</c:v>
                </c:pt>
                <c:pt idx="60">
                  <c:v>1.16923E-10</c:v>
                </c:pt>
                <c:pt idx="61">
                  <c:v>1.18631E-10</c:v>
                </c:pt>
                <c:pt idx="62">
                  <c:v>1.16786E-10</c:v>
                </c:pt>
                <c:pt idx="63">
                  <c:v>1.21855E-10</c:v>
                </c:pt>
                <c:pt idx="64">
                  <c:v>1.17376E-10</c:v>
                </c:pt>
                <c:pt idx="65">
                  <c:v>1.17573E-10</c:v>
                </c:pt>
                <c:pt idx="66">
                  <c:v>1.2009E-10</c:v>
                </c:pt>
                <c:pt idx="67">
                  <c:v>1.18101E-10</c:v>
                </c:pt>
                <c:pt idx="68">
                  <c:v>1.27121E-10</c:v>
                </c:pt>
                <c:pt idx="69">
                  <c:v>1.2238E-10</c:v>
                </c:pt>
                <c:pt idx="70">
                  <c:v>1.21898E-10</c:v>
                </c:pt>
                <c:pt idx="71">
                  <c:v>1.17598E-10</c:v>
                </c:pt>
                <c:pt idx="72">
                  <c:v>1.2982E-10</c:v>
                </c:pt>
                <c:pt idx="73">
                  <c:v>1.15028E-10</c:v>
                </c:pt>
                <c:pt idx="74">
                  <c:v>1.28176E-10</c:v>
                </c:pt>
                <c:pt idx="75">
                  <c:v>1.19347E-10</c:v>
                </c:pt>
                <c:pt idx="76">
                  <c:v>1.18061E-10</c:v>
                </c:pt>
                <c:pt idx="77">
                  <c:v>1.14759E-10</c:v>
                </c:pt>
                <c:pt idx="78">
                  <c:v>1.23386E-10</c:v>
                </c:pt>
                <c:pt idx="79">
                  <c:v>1.1808E-10</c:v>
                </c:pt>
                <c:pt idx="80">
                  <c:v>1.2015E-10</c:v>
                </c:pt>
                <c:pt idx="81">
                  <c:v>1.18139E-10</c:v>
                </c:pt>
                <c:pt idx="82">
                  <c:v>1.24736E-10</c:v>
                </c:pt>
                <c:pt idx="83">
                  <c:v>1.15774E-10</c:v>
                </c:pt>
                <c:pt idx="84">
                  <c:v>1.19576E-10</c:v>
                </c:pt>
                <c:pt idx="85">
                  <c:v>1.19802E-10</c:v>
                </c:pt>
                <c:pt idx="86">
                  <c:v>1.25038E-10</c:v>
                </c:pt>
                <c:pt idx="87">
                  <c:v>1.13856E-10</c:v>
                </c:pt>
                <c:pt idx="88">
                  <c:v>1.19812E-10</c:v>
                </c:pt>
                <c:pt idx="89">
                  <c:v>1.19696E-10</c:v>
                </c:pt>
                <c:pt idx="90">
                  <c:v>1.18615E-10</c:v>
                </c:pt>
                <c:pt idx="91">
                  <c:v>1.15764E-10</c:v>
                </c:pt>
                <c:pt idx="92">
                  <c:v>1.20535E-10</c:v>
                </c:pt>
                <c:pt idx="93">
                  <c:v>1.15764E-10</c:v>
                </c:pt>
                <c:pt idx="94">
                  <c:v>1.17417E-10</c:v>
                </c:pt>
                <c:pt idx="95">
                  <c:v>1.19813E-10</c:v>
                </c:pt>
                <c:pt idx="96">
                  <c:v>1.22651E-10</c:v>
                </c:pt>
                <c:pt idx="97">
                  <c:v>1.21078E-10</c:v>
                </c:pt>
                <c:pt idx="98">
                  <c:v>1.23228E-10</c:v>
                </c:pt>
                <c:pt idx="99">
                  <c:v>1.21675E-10</c:v>
                </c:pt>
                <c:pt idx="100">
                  <c:v>1.2051E-10</c:v>
                </c:pt>
                <c:pt idx="101">
                  <c:v>1.17153E-10</c:v>
                </c:pt>
                <c:pt idx="102">
                  <c:v>1.22177E-10</c:v>
                </c:pt>
                <c:pt idx="103">
                  <c:v>1.17221E-10</c:v>
                </c:pt>
                <c:pt idx="104">
                  <c:v>1.20679E-10</c:v>
                </c:pt>
                <c:pt idx="105">
                  <c:v>1.16771E-10</c:v>
                </c:pt>
                <c:pt idx="106">
                  <c:v>1.16413E-10</c:v>
                </c:pt>
                <c:pt idx="107">
                  <c:v>1.21293E-10</c:v>
                </c:pt>
                <c:pt idx="108">
                  <c:v>1.22988E-10</c:v>
                </c:pt>
                <c:pt idx="109">
                  <c:v>1.15815E-10</c:v>
                </c:pt>
                <c:pt idx="110">
                  <c:v>1.1966E-10</c:v>
                </c:pt>
                <c:pt idx="111">
                  <c:v>1.22915E-10</c:v>
                </c:pt>
                <c:pt idx="112">
                  <c:v>1.16926E-10</c:v>
                </c:pt>
                <c:pt idx="113">
                  <c:v>1.24628E-10</c:v>
                </c:pt>
                <c:pt idx="114">
                  <c:v>1.22013E-10</c:v>
                </c:pt>
                <c:pt idx="115">
                  <c:v>1.21772E-10</c:v>
                </c:pt>
                <c:pt idx="116">
                  <c:v>1.27E-10</c:v>
                </c:pt>
                <c:pt idx="117">
                  <c:v>1.21378E-10</c:v>
                </c:pt>
                <c:pt idx="118">
                  <c:v>1.25405E-10</c:v>
                </c:pt>
                <c:pt idx="119">
                  <c:v>1.17943E-10</c:v>
                </c:pt>
                <c:pt idx="120">
                  <c:v>1.26617E-10</c:v>
                </c:pt>
                <c:pt idx="121">
                  <c:v>1.23651E-10</c:v>
                </c:pt>
                <c:pt idx="122">
                  <c:v>1.21586E-10</c:v>
                </c:pt>
                <c:pt idx="123">
                  <c:v>1.22601E-10</c:v>
                </c:pt>
                <c:pt idx="124">
                  <c:v>1.24925E-10</c:v>
                </c:pt>
                <c:pt idx="125">
                  <c:v>1.17768E-10</c:v>
                </c:pt>
                <c:pt idx="126">
                  <c:v>1.18552E-10</c:v>
                </c:pt>
                <c:pt idx="127">
                  <c:v>1.2173E-10</c:v>
                </c:pt>
                <c:pt idx="128">
                  <c:v>1.1098E-10</c:v>
                </c:pt>
                <c:pt idx="129">
                  <c:v>1.23867E-10</c:v>
                </c:pt>
                <c:pt idx="130">
                  <c:v>1.23377E-10</c:v>
                </c:pt>
                <c:pt idx="131">
                  <c:v>1.20344E-10</c:v>
                </c:pt>
                <c:pt idx="132">
                  <c:v>1.20874E-10</c:v>
                </c:pt>
                <c:pt idx="133">
                  <c:v>1.1784E-10</c:v>
                </c:pt>
                <c:pt idx="134">
                  <c:v>1.23699E-10</c:v>
                </c:pt>
                <c:pt idx="135">
                  <c:v>1.23706E-10</c:v>
                </c:pt>
                <c:pt idx="136">
                  <c:v>1.25316E-10</c:v>
                </c:pt>
                <c:pt idx="137">
                  <c:v>1.25614E-10</c:v>
                </c:pt>
                <c:pt idx="138">
                  <c:v>1.22934E-10</c:v>
                </c:pt>
                <c:pt idx="139">
                  <c:v>1.21376E-10</c:v>
                </c:pt>
                <c:pt idx="140">
                  <c:v>1.23504E-10</c:v>
                </c:pt>
                <c:pt idx="141">
                  <c:v>1.25266E-10</c:v>
                </c:pt>
                <c:pt idx="142">
                  <c:v>1.27558E-10</c:v>
                </c:pt>
                <c:pt idx="143">
                  <c:v>1.21568E-10</c:v>
                </c:pt>
                <c:pt idx="144">
                  <c:v>1.17311E-10</c:v>
                </c:pt>
                <c:pt idx="145">
                  <c:v>1.24416E-10</c:v>
                </c:pt>
                <c:pt idx="146">
                  <c:v>1.24508E-10</c:v>
                </c:pt>
                <c:pt idx="147">
                  <c:v>1.20175E-10</c:v>
                </c:pt>
                <c:pt idx="148">
                  <c:v>1.2089E-10</c:v>
                </c:pt>
                <c:pt idx="149">
                  <c:v>1.24062E-10</c:v>
                </c:pt>
                <c:pt idx="150">
                  <c:v>2.68677E-12</c:v>
                </c:pt>
                <c:pt idx="151">
                  <c:v>1.25082E-10</c:v>
                </c:pt>
                <c:pt idx="152">
                  <c:v>1.05294E-11</c:v>
                </c:pt>
                <c:pt idx="153">
                  <c:v>1.27798E-10</c:v>
                </c:pt>
                <c:pt idx="154">
                  <c:v>1.20333E-10</c:v>
                </c:pt>
                <c:pt idx="155">
                  <c:v>1.20308E-10</c:v>
                </c:pt>
                <c:pt idx="156">
                  <c:v>1.23427E-10</c:v>
                </c:pt>
                <c:pt idx="157">
                  <c:v>1.16567E-10</c:v>
                </c:pt>
                <c:pt idx="158">
                  <c:v>1.26049E-10</c:v>
                </c:pt>
                <c:pt idx="159">
                  <c:v>1.17886E-10</c:v>
                </c:pt>
                <c:pt idx="160">
                  <c:v>1.17675E-10</c:v>
                </c:pt>
                <c:pt idx="161">
                  <c:v>1.21826E-10</c:v>
                </c:pt>
                <c:pt idx="162">
                  <c:v>1.2361E-10</c:v>
                </c:pt>
                <c:pt idx="163">
                  <c:v>1.20195E-10</c:v>
                </c:pt>
                <c:pt idx="164">
                  <c:v>1.18118E-10</c:v>
                </c:pt>
                <c:pt idx="165">
                  <c:v>1.21652E-10</c:v>
                </c:pt>
                <c:pt idx="166">
                  <c:v>1.27515E-10</c:v>
                </c:pt>
                <c:pt idx="167">
                  <c:v>1.21834E-10</c:v>
                </c:pt>
                <c:pt idx="168">
                  <c:v>1.22469E-10</c:v>
                </c:pt>
                <c:pt idx="169">
                  <c:v>1.23923E-10</c:v>
                </c:pt>
                <c:pt idx="170">
                  <c:v>1.24229E-10</c:v>
                </c:pt>
                <c:pt idx="171">
                  <c:v>1.19427E-10</c:v>
                </c:pt>
                <c:pt idx="172">
                  <c:v>1.15251E-10</c:v>
                </c:pt>
                <c:pt idx="173">
                  <c:v>1.24864E-10</c:v>
                </c:pt>
                <c:pt idx="174">
                  <c:v>1.26537E-10</c:v>
                </c:pt>
                <c:pt idx="175">
                  <c:v>1.23347E-10</c:v>
                </c:pt>
                <c:pt idx="176">
                  <c:v>1.23941E-10</c:v>
                </c:pt>
                <c:pt idx="177">
                  <c:v>1.25289E-10</c:v>
                </c:pt>
                <c:pt idx="178">
                  <c:v>1.23257E-10</c:v>
                </c:pt>
                <c:pt idx="179">
                  <c:v>1.229E-10</c:v>
                </c:pt>
                <c:pt idx="180">
                  <c:v>1.28485E-10</c:v>
                </c:pt>
                <c:pt idx="181">
                  <c:v>1.2503E-10</c:v>
                </c:pt>
                <c:pt idx="182">
                  <c:v>1.27481E-10</c:v>
                </c:pt>
                <c:pt idx="183">
                  <c:v>1.23811E-10</c:v>
                </c:pt>
                <c:pt idx="184">
                  <c:v>1.25019E-10</c:v>
                </c:pt>
                <c:pt idx="185">
                  <c:v>1.30952E-10</c:v>
                </c:pt>
                <c:pt idx="186">
                  <c:v>1.22929E-10</c:v>
                </c:pt>
                <c:pt idx="187">
                  <c:v>1.25844E-10</c:v>
                </c:pt>
                <c:pt idx="188">
                  <c:v>1.2482E-10</c:v>
                </c:pt>
                <c:pt idx="189">
                  <c:v>1.28855E-10</c:v>
                </c:pt>
                <c:pt idx="190">
                  <c:v>1.3018E-10</c:v>
                </c:pt>
                <c:pt idx="191">
                  <c:v>1.22647E-10</c:v>
                </c:pt>
                <c:pt idx="192">
                  <c:v>1.22881E-10</c:v>
                </c:pt>
                <c:pt idx="193">
                  <c:v>1.27835E-10</c:v>
                </c:pt>
                <c:pt idx="194">
                  <c:v>1.2716E-10</c:v>
                </c:pt>
                <c:pt idx="195">
                  <c:v>1.25615E-10</c:v>
                </c:pt>
                <c:pt idx="196">
                  <c:v>1.29027E-10</c:v>
                </c:pt>
                <c:pt idx="197">
                  <c:v>1.34705E-10</c:v>
                </c:pt>
                <c:pt idx="198">
                  <c:v>1.27865E-10</c:v>
                </c:pt>
                <c:pt idx="199">
                  <c:v>1.30486E-10</c:v>
                </c:pt>
                <c:pt idx="200">
                  <c:v>1.31459E-10</c:v>
                </c:pt>
                <c:pt idx="201">
                  <c:v>1.29884E-10</c:v>
                </c:pt>
                <c:pt idx="202">
                  <c:v>1.25281E-10</c:v>
                </c:pt>
                <c:pt idx="203">
                  <c:v>1.24861E-10</c:v>
                </c:pt>
                <c:pt idx="204">
                  <c:v>1.29077E-10</c:v>
                </c:pt>
                <c:pt idx="205">
                  <c:v>1.30549E-10</c:v>
                </c:pt>
                <c:pt idx="206">
                  <c:v>1.29028E-10</c:v>
                </c:pt>
                <c:pt idx="207">
                  <c:v>1.27161E-10</c:v>
                </c:pt>
                <c:pt idx="208">
                  <c:v>1.31497E-10</c:v>
                </c:pt>
                <c:pt idx="209">
                  <c:v>1.26041E-10</c:v>
                </c:pt>
                <c:pt idx="210">
                  <c:v>1.29916E-10</c:v>
                </c:pt>
                <c:pt idx="211">
                  <c:v>1.28029E-10</c:v>
                </c:pt>
                <c:pt idx="212">
                  <c:v>1.27377E-10</c:v>
                </c:pt>
                <c:pt idx="213">
                  <c:v>1.30044E-10</c:v>
                </c:pt>
                <c:pt idx="214">
                  <c:v>1.29482E-10</c:v>
                </c:pt>
                <c:pt idx="215">
                  <c:v>1.44583E-10</c:v>
                </c:pt>
                <c:pt idx="216">
                  <c:v>1.34314E-10</c:v>
                </c:pt>
                <c:pt idx="217">
                  <c:v>1.29775E-10</c:v>
                </c:pt>
                <c:pt idx="218">
                  <c:v>1.25269E-10</c:v>
                </c:pt>
                <c:pt idx="219">
                  <c:v>1.27934E-10</c:v>
                </c:pt>
                <c:pt idx="220">
                  <c:v>1.29521E-10</c:v>
                </c:pt>
                <c:pt idx="221">
                  <c:v>1.30528E-10</c:v>
                </c:pt>
                <c:pt idx="222">
                  <c:v>1.27524E-10</c:v>
                </c:pt>
                <c:pt idx="223">
                  <c:v>1.30914E-10</c:v>
                </c:pt>
                <c:pt idx="224">
                  <c:v>1.30905E-10</c:v>
                </c:pt>
                <c:pt idx="225">
                  <c:v>1.24481E-10</c:v>
                </c:pt>
                <c:pt idx="226">
                  <c:v>1.24834E-10</c:v>
                </c:pt>
                <c:pt idx="227">
                  <c:v>1.31742E-10</c:v>
                </c:pt>
                <c:pt idx="228">
                  <c:v>1.25115E-10</c:v>
                </c:pt>
                <c:pt idx="229">
                  <c:v>1.27527E-10</c:v>
                </c:pt>
                <c:pt idx="230">
                  <c:v>1.26649E-10</c:v>
                </c:pt>
                <c:pt idx="231">
                  <c:v>1.30596E-10</c:v>
                </c:pt>
                <c:pt idx="232">
                  <c:v>1.29135E-10</c:v>
                </c:pt>
                <c:pt idx="233">
                  <c:v>1.25848E-10</c:v>
                </c:pt>
                <c:pt idx="234">
                  <c:v>1.2973E-10</c:v>
                </c:pt>
                <c:pt idx="235">
                  <c:v>1.30653E-10</c:v>
                </c:pt>
                <c:pt idx="236">
                  <c:v>1.29217E-10</c:v>
                </c:pt>
                <c:pt idx="237">
                  <c:v>1.30068E-10</c:v>
                </c:pt>
                <c:pt idx="238">
                  <c:v>1.29933E-10</c:v>
                </c:pt>
                <c:pt idx="239">
                  <c:v>1.32382E-10</c:v>
                </c:pt>
                <c:pt idx="240">
                  <c:v>1.34679E-10</c:v>
                </c:pt>
                <c:pt idx="241">
                  <c:v>1.30185E-10</c:v>
                </c:pt>
                <c:pt idx="242">
                  <c:v>1.32119E-10</c:v>
                </c:pt>
                <c:pt idx="243">
                  <c:v>1.30803E-10</c:v>
                </c:pt>
                <c:pt idx="244">
                  <c:v>1.31403E-10</c:v>
                </c:pt>
                <c:pt idx="245">
                  <c:v>1.30081E-10</c:v>
                </c:pt>
                <c:pt idx="246">
                  <c:v>1.30172E-10</c:v>
                </c:pt>
                <c:pt idx="247">
                  <c:v>1.30162E-10</c:v>
                </c:pt>
                <c:pt idx="248">
                  <c:v>1.32751E-10</c:v>
                </c:pt>
                <c:pt idx="249">
                  <c:v>1.29745E-10</c:v>
                </c:pt>
                <c:pt idx="250">
                  <c:v>1.37147E-10</c:v>
                </c:pt>
                <c:pt idx="251">
                  <c:v>1.31468E-10</c:v>
                </c:pt>
                <c:pt idx="252">
                  <c:v>1.33601E-10</c:v>
                </c:pt>
                <c:pt idx="253">
                  <c:v>1.36061E-10</c:v>
                </c:pt>
                <c:pt idx="254">
                  <c:v>1.27676E-10</c:v>
                </c:pt>
                <c:pt idx="255">
                  <c:v>1.30029E-10</c:v>
                </c:pt>
                <c:pt idx="256">
                  <c:v>1.34183E-10</c:v>
                </c:pt>
                <c:pt idx="257">
                  <c:v>1.31798E-10</c:v>
                </c:pt>
                <c:pt idx="258">
                  <c:v>1.31135E-10</c:v>
                </c:pt>
                <c:pt idx="259">
                  <c:v>1.30713E-10</c:v>
                </c:pt>
                <c:pt idx="260">
                  <c:v>1.3281E-10</c:v>
                </c:pt>
                <c:pt idx="261">
                  <c:v>1.29394E-10</c:v>
                </c:pt>
                <c:pt idx="262">
                  <c:v>1.2435E-10</c:v>
                </c:pt>
                <c:pt idx="263">
                  <c:v>1.30951E-10</c:v>
                </c:pt>
                <c:pt idx="264">
                  <c:v>1.33438E-10</c:v>
                </c:pt>
                <c:pt idx="265">
                  <c:v>1.32502E-10</c:v>
                </c:pt>
                <c:pt idx="266">
                  <c:v>1.30262E-10</c:v>
                </c:pt>
                <c:pt idx="267">
                  <c:v>1.30085E-10</c:v>
                </c:pt>
                <c:pt idx="268">
                  <c:v>1.30223E-10</c:v>
                </c:pt>
                <c:pt idx="269">
                  <c:v>1.86452E-12</c:v>
                </c:pt>
                <c:pt idx="270">
                  <c:v>1.30396E-10</c:v>
                </c:pt>
                <c:pt idx="271">
                  <c:v>1.28332E-10</c:v>
                </c:pt>
                <c:pt idx="272">
                  <c:v>1.34044E-10</c:v>
                </c:pt>
                <c:pt idx="273">
                  <c:v>1.31194E-10</c:v>
                </c:pt>
                <c:pt idx="274">
                  <c:v>1.26098E-10</c:v>
                </c:pt>
                <c:pt idx="275">
                  <c:v>1.27343E-10</c:v>
                </c:pt>
                <c:pt idx="276">
                  <c:v>1.3247E-10</c:v>
                </c:pt>
                <c:pt idx="277">
                  <c:v>1.27143E-10</c:v>
                </c:pt>
                <c:pt idx="278">
                  <c:v>1.29246E-10</c:v>
                </c:pt>
                <c:pt idx="279">
                  <c:v>7.4309E-13</c:v>
                </c:pt>
                <c:pt idx="280">
                  <c:v>1.28052E-10</c:v>
                </c:pt>
                <c:pt idx="281">
                  <c:v>1.29462E-10</c:v>
                </c:pt>
                <c:pt idx="282">
                  <c:v>1.25233E-10</c:v>
                </c:pt>
                <c:pt idx="283">
                  <c:v>1.34653E-10</c:v>
                </c:pt>
                <c:pt idx="284">
                  <c:v>1.30111E-10</c:v>
                </c:pt>
                <c:pt idx="285">
                  <c:v>1.26483E-10</c:v>
                </c:pt>
                <c:pt idx="286">
                  <c:v>1.3316E-10</c:v>
                </c:pt>
                <c:pt idx="287">
                  <c:v>1.30473E-10</c:v>
                </c:pt>
                <c:pt idx="288">
                  <c:v>1.36146E-10</c:v>
                </c:pt>
                <c:pt idx="289">
                  <c:v>1.29417E-10</c:v>
                </c:pt>
                <c:pt idx="290">
                  <c:v>1.26339E-10</c:v>
                </c:pt>
                <c:pt idx="291">
                  <c:v>1.33122E-10</c:v>
                </c:pt>
                <c:pt idx="292">
                  <c:v>1.34993E-10</c:v>
                </c:pt>
                <c:pt idx="293">
                  <c:v>1.29802E-10</c:v>
                </c:pt>
                <c:pt idx="294">
                  <c:v>1.3489E-10</c:v>
                </c:pt>
                <c:pt idx="295">
                  <c:v>1.29117E-10</c:v>
                </c:pt>
                <c:pt idx="296">
                  <c:v>1.3169E-10</c:v>
                </c:pt>
                <c:pt idx="297">
                  <c:v>1.29937E-10</c:v>
                </c:pt>
                <c:pt idx="298">
                  <c:v>1.31928E-10</c:v>
                </c:pt>
                <c:pt idx="299">
                  <c:v>1.28116E-10</c:v>
                </c:pt>
                <c:pt idx="300">
                  <c:v>1.26151E-10</c:v>
                </c:pt>
                <c:pt idx="301">
                  <c:v>1.30434E-10</c:v>
                </c:pt>
                <c:pt idx="302">
                  <c:v>1.29197E-10</c:v>
                </c:pt>
                <c:pt idx="303">
                  <c:v>1.27177E-10</c:v>
                </c:pt>
                <c:pt idx="304">
                  <c:v>1.31689E-10</c:v>
                </c:pt>
                <c:pt idx="305">
                  <c:v>1.32597E-10</c:v>
                </c:pt>
                <c:pt idx="306">
                  <c:v>1.27984E-10</c:v>
                </c:pt>
                <c:pt idx="307">
                  <c:v>1.32431E-10</c:v>
                </c:pt>
                <c:pt idx="308">
                  <c:v>1.33906E-10</c:v>
                </c:pt>
                <c:pt idx="309">
                  <c:v>1.28887E-10</c:v>
                </c:pt>
                <c:pt idx="310">
                  <c:v>1.29619E-10</c:v>
                </c:pt>
                <c:pt idx="311">
                  <c:v>1.28558E-10</c:v>
                </c:pt>
                <c:pt idx="312">
                  <c:v>1.28885E-10</c:v>
                </c:pt>
                <c:pt idx="313">
                  <c:v>1.31344E-10</c:v>
                </c:pt>
                <c:pt idx="314">
                  <c:v>1.33321E-10</c:v>
                </c:pt>
                <c:pt idx="315">
                  <c:v>1.33613E-10</c:v>
                </c:pt>
                <c:pt idx="316">
                  <c:v>1.30962E-10</c:v>
                </c:pt>
                <c:pt idx="317">
                  <c:v>1.27169E-10</c:v>
                </c:pt>
                <c:pt idx="318">
                  <c:v>1.26906E-10</c:v>
                </c:pt>
                <c:pt idx="319">
                  <c:v>1.32084E-10</c:v>
                </c:pt>
                <c:pt idx="320">
                  <c:v>1.29088E-10</c:v>
                </c:pt>
                <c:pt idx="321">
                  <c:v>1.24966E-10</c:v>
                </c:pt>
                <c:pt idx="322">
                  <c:v>1.32706E-10</c:v>
                </c:pt>
                <c:pt idx="323">
                  <c:v>1.29033E-10</c:v>
                </c:pt>
                <c:pt idx="324">
                  <c:v>1.30203E-10</c:v>
                </c:pt>
                <c:pt idx="325">
                  <c:v>1.30329E-10</c:v>
                </c:pt>
                <c:pt idx="326">
                  <c:v>1.33567E-10</c:v>
                </c:pt>
                <c:pt idx="327">
                  <c:v>1.29401E-10</c:v>
                </c:pt>
                <c:pt idx="328">
                  <c:v>1.33164E-10</c:v>
                </c:pt>
                <c:pt idx="329">
                  <c:v>1.3516E-10</c:v>
                </c:pt>
                <c:pt idx="330">
                  <c:v>1.27529E-10</c:v>
                </c:pt>
                <c:pt idx="331">
                  <c:v>1.29872E-10</c:v>
                </c:pt>
                <c:pt idx="332">
                  <c:v>1.26515E-10</c:v>
                </c:pt>
                <c:pt idx="333">
                  <c:v>1.32982E-10</c:v>
                </c:pt>
                <c:pt idx="334">
                  <c:v>1.30247E-10</c:v>
                </c:pt>
                <c:pt idx="335">
                  <c:v>1.30254E-10</c:v>
                </c:pt>
                <c:pt idx="336">
                  <c:v>1.30965E-10</c:v>
                </c:pt>
                <c:pt idx="337">
                  <c:v>1.33837E-10</c:v>
                </c:pt>
                <c:pt idx="338">
                  <c:v>1.3036E-10</c:v>
                </c:pt>
                <c:pt idx="339">
                  <c:v>1.36446E-10</c:v>
                </c:pt>
                <c:pt idx="340">
                  <c:v>1.34134E-10</c:v>
                </c:pt>
                <c:pt idx="341">
                  <c:v>1.29305E-10</c:v>
                </c:pt>
                <c:pt idx="342">
                  <c:v>1.53199E-10</c:v>
                </c:pt>
                <c:pt idx="343">
                  <c:v>1.295E-10</c:v>
                </c:pt>
                <c:pt idx="344">
                  <c:v>1.35925E-10</c:v>
                </c:pt>
                <c:pt idx="345">
                  <c:v>1.31495E-10</c:v>
                </c:pt>
                <c:pt idx="346">
                  <c:v>1.34156E-10</c:v>
                </c:pt>
                <c:pt idx="347">
                  <c:v>1.32798E-10</c:v>
                </c:pt>
                <c:pt idx="348">
                  <c:v>1.34033E-10</c:v>
                </c:pt>
                <c:pt idx="349">
                  <c:v>1.29324E-10</c:v>
                </c:pt>
                <c:pt idx="350">
                  <c:v>1.35987E-10</c:v>
                </c:pt>
                <c:pt idx="351">
                  <c:v>1.27772E-10</c:v>
                </c:pt>
                <c:pt idx="352">
                  <c:v>1.24885E-10</c:v>
                </c:pt>
                <c:pt idx="353">
                  <c:v>1.32933E-10</c:v>
                </c:pt>
                <c:pt idx="354">
                  <c:v>1.34449E-10</c:v>
                </c:pt>
                <c:pt idx="355">
                  <c:v>1.28758E-10</c:v>
                </c:pt>
                <c:pt idx="356">
                  <c:v>1.28659E-10</c:v>
                </c:pt>
                <c:pt idx="357">
                  <c:v>1.2786E-10</c:v>
                </c:pt>
                <c:pt idx="358">
                  <c:v>1.23526E-10</c:v>
                </c:pt>
                <c:pt idx="359">
                  <c:v>1.32871E-10</c:v>
                </c:pt>
                <c:pt idx="360">
                  <c:v>1.31182E-10</c:v>
                </c:pt>
                <c:pt idx="361">
                  <c:v>1.30891E-10</c:v>
                </c:pt>
                <c:pt idx="362">
                  <c:v>1.26918E-10</c:v>
                </c:pt>
                <c:pt idx="363">
                  <c:v>1.30483E-10</c:v>
                </c:pt>
                <c:pt idx="364">
                  <c:v>1.33088E-10</c:v>
                </c:pt>
                <c:pt idx="365">
                  <c:v>1.29304E-10</c:v>
                </c:pt>
                <c:pt idx="366">
                  <c:v>1.25971E-10</c:v>
                </c:pt>
                <c:pt idx="367">
                  <c:v>1.32891E-10</c:v>
                </c:pt>
                <c:pt idx="368">
                  <c:v>1.31659E-10</c:v>
                </c:pt>
                <c:pt idx="369">
                  <c:v>1.32931E-10</c:v>
                </c:pt>
                <c:pt idx="370">
                  <c:v>1.32562E-10</c:v>
                </c:pt>
                <c:pt idx="371">
                  <c:v>1.30183E-10</c:v>
                </c:pt>
                <c:pt idx="372">
                  <c:v>1.28039E-10</c:v>
                </c:pt>
                <c:pt idx="373">
                  <c:v>1.30984E-10</c:v>
                </c:pt>
                <c:pt idx="374">
                  <c:v>1.30943E-10</c:v>
                </c:pt>
                <c:pt idx="375">
                  <c:v>1.33077E-10</c:v>
                </c:pt>
                <c:pt idx="376">
                  <c:v>1.29129E-10</c:v>
                </c:pt>
                <c:pt idx="377">
                  <c:v>1.32936E-10</c:v>
                </c:pt>
                <c:pt idx="378">
                  <c:v>1.2809E-10</c:v>
                </c:pt>
                <c:pt idx="379">
                  <c:v>1.41094E-10</c:v>
                </c:pt>
                <c:pt idx="380">
                  <c:v>1.29869E-10</c:v>
                </c:pt>
                <c:pt idx="381">
                  <c:v>1.32386E-10</c:v>
                </c:pt>
                <c:pt idx="382">
                  <c:v>1.31495E-10</c:v>
                </c:pt>
                <c:pt idx="383">
                  <c:v>1.30168E-10</c:v>
                </c:pt>
                <c:pt idx="384">
                  <c:v>1.26273E-10</c:v>
                </c:pt>
                <c:pt idx="385">
                  <c:v>1.33578E-10</c:v>
                </c:pt>
                <c:pt idx="386">
                  <c:v>1.21535E-10</c:v>
                </c:pt>
                <c:pt idx="387">
                  <c:v>1.28566E-10</c:v>
                </c:pt>
                <c:pt idx="388">
                  <c:v>1.27817E-10</c:v>
                </c:pt>
                <c:pt idx="389">
                  <c:v>1.25391E-10</c:v>
                </c:pt>
                <c:pt idx="390">
                  <c:v>1.2335E-10</c:v>
                </c:pt>
                <c:pt idx="391">
                  <c:v>1.32744E-10</c:v>
                </c:pt>
                <c:pt idx="392">
                  <c:v>1.25748E-10</c:v>
                </c:pt>
                <c:pt idx="393">
                  <c:v>1.28773E-10</c:v>
                </c:pt>
                <c:pt idx="394">
                  <c:v>1.76908E-12</c:v>
                </c:pt>
                <c:pt idx="395">
                  <c:v>1.31135E-10</c:v>
                </c:pt>
                <c:pt idx="396">
                  <c:v>1.26E-10</c:v>
                </c:pt>
                <c:pt idx="397">
                  <c:v>1.32752E-10</c:v>
                </c:pt>
                <c:pt idx="398">
                  <c:v>2.36301E-12</c:v>
                </c:pt>
                <c:pt idx="399">
                  <c:v>1.34388E-10</c:v>
                </c:pt>
                <c:pt idx="400">
                  <c:v>1.31036E-10</c:v>
                </c:pt>
                <c:pt idx="401">
                  <c:v>1.28894E-10</c:v>
                </c:pt>
                <c:pt idx="402">
                  <c:v>1.32485E-10</c:v>
                </c:pt>
                <c:pt idx="403">
                  <c:v>1.35358E-10</c:v>
                </c:pt>
                <c:pt idx="404">
                  <c:v>1.34993E-10</c:v>
                </c:pt>
                <c:pt idx="405">
                  <c:v>1.3287E-10</c:v>
                </c:pt>
                <c:pt idx="406">
                  <c:v>1.78665E-10</c:v>
                </c:pt>
                <c:pt idx="407">
                  <c:v>1.4286E-10</c:v>
                </c:pt>
                <c:pt idx="408">
                  <c:v>1.33691E-10</c:v>
                </c:pt>
                <c:pt idx="409">
                  <c:v>1.32257E-10</c:v>
                </c:pt>
                <c:pt idx="410">
                  <c:v>1.28831E-10</c:v>
                </c:pt>
                <c:pt idx="411">
                  <c:v>1.30122E-10</c:v>
                </c:pt>
                <c:pt idx="412">
                  <c:v>1.31834E-10</c:v>
                </c:pt>
                <c:pt idx="413">
                  <c:v>1.30384E-10</c:v>
                </c:pt>
                <c:pt idx="414">
                  <c:v>1.33162E-10</c:v>
                </c:pt>
                <c:pt idx="415">
                  <c:v>1.31132E-10</c:v>
                </c:pt>
                <c:pt idx="416">
                  <c:v>1.28873E-10</c:v>
                </c:pt>
                <c:pt idx="417">
                  <c:v>1.31952E-10</c:v>
                </c:pt>
                <c:pt idx="418">
                  <c:v>1.25792E-10</c:v>
                </c:pt>
                <c:pt idx="419">
                  <c:v>1.35207E-10</c:v>
                </c:pt>
                <c:pt idx="420">
                  <c:v>1.25635E-10</c:v>
                </c:pt>
                <c:pt idx="421">
                  <c:v>1.32942E-10</c:v>
                </c:pt>
                <c:pt idx="422">
                  <c:v>1.2904E-10</c:v>
                </c:pt>
                <c:pt idx="423">
                  <c:v>1.37233E-10</c:v>
                </c:pt>
                <c:pt idx="424">
                  <c:v>1.31463E-10</c:v>
                </c:pt>
                <c:pt idx="425">
                  <c:v>1.34814E-10</c:v>
                </c:pt>
                <c:pt idx="426">
                  <c:v>1.28299E-10</c:v>
                </c:pt>
                <c:pt idx="427">
                  <c:v>1.35575E-10</c:v>
                </c:pt>
                <c:pt idx="428">
                  <c:v>1.30241E-10</c:v>
                </c:pt>
                <c:pt idx="429">
                  <c:v>1.31249E-10</c:v>
                </c:pt>
                <c:pt idx="430">
                  <c:v>1.31825E-10</c:v>
                </c:pt>
                <c:pt idx="431">
                  <c:v>1.34081E-10</c:v>
                </c:pt>
                <c:pt idx="432">
                  <c:v>1.27595E-10</c:v>
                </c:pt>
                <c:pt idx="433">
                  <c:v>1.32664E-10</c:v>
                </c:pt>
                <c:pt idx="434">
                  <c:v>1.32882E-10</c:v>
                </c:pt>
                <c:pt idx="435">
                  <c:v>1.32452E-10</c:v>
                </c:pt>
                <c:pt idx="436">
                  <c:v>1.25285E-10</c:v>
                </c:pt>
                <c:pt idx="437">
                  <c:v>1.32002E-10</c:v>
                </c:pt>
                <c:pt idx="438">
                  <c:v>1.26179E-10</c:v>
                </c:pt>
                <c:pt idx="439">
                  <c:v>1.32854E-10</c:v>
                </c:pt>
                <c:pt idx="440">
                  <c:v>1.25654E-10</c:v>
                </c:pt>
                <c:pt idx="441">
                  <c:v>1.31198E-10</c:v>
                </c:pt>
                <c:pt idx="442">
                  <c:v>1.2179E-10</c:v>
                </c:pt>
                <c:pt idx="443">
                  <c:v>1.27793E-10</c:v>
                </c:pt>
                <c:pt idx="444">
                  <c:v>1.24441E-10</c:v>
                </c:pt>
                <c:pt idx="445">
                  <c:v>1.28369E-10</c:v>
                </c:pt>
                <c:pt idx="446">
                  <c:v>1.21928E-10</c:v>
                </c:pt>
                <c:pt idx="447">
                  <c:v>1.31129E-10</c:v>
                </c:pt>
                <c:pt idx="448">
                  <c:v>1.21898E-10</c:v>
                </c:pt>
                <c:pt idx="449">
                  <c:v>1.3323E-10</c:v>
                </c:pt>
                <c:pt idx="450">
                  <c:v>1.19553E-10</c:v>
                </c:pt>
                <c:pt idx="451">
                  <c:v>1.30436E-10</c:v>
                </c:pt>
                <c:pt idx="452">
                  <c:v>1.24907E-10</c:v>
                </c:pt>
                <c:pt idx="453">
                  <c:v>1.27092E-10</c:v>
                </c:pt>
                <c:pt idx="454">
                  <c:v>1.20799E-10</c:v>
                </c:pt>
                <c:pt idx="455">
                  <c:v>1.34479E-10</c:v>
                </c:pt>
                <c:pt idx="456">
                  <c:v>1.27479E-10</c:v>
                </c:pt>
                <c:pt idx="457">
                  <c:v>1.27105E-10</c:v>
                </c:pt>
                <c:pt idx="458">
                  <c:v>1.21855E-10</c:v>
                </c:pt>
                <c:pt idx="459">
                  <c:v>1.27999E-10</c:v>
                </c:pt>
                <c:pt idx="460">
                  <c:v>1.24934E-10</c:v>
                </c:pt>
                <c:pt idx="461">
                  <c:v>1.29581E-10</c:v>
                </c:pt>
                <c:pt idx="462">
                  <c:v>1.25257E-10</c:v>
                </c:pt>
                <c:pt idx="463">
                  <c:v>1.30359E-10</c:v>
                </c:pt>
                <c:pt idx="464">
                  <c:v>1.23796E-10</c:v>
                </c:pt>
                <c:pt idx="465">
                  <c:v>1.26687E-10</c:v>
                </c:pt>
                <c:pt idx="466">
                  <c:v>1.26943E-10</c:v>
                </c:pt>
                <c:pt idx="467">
                  <c:v>1.21114E-10</c:v>
                </c:pt>
                <c:pt idx="468">
                  <c:v>1.2217E-10</c:v>
                </c:pt>
                <c:pt idx="469">
                  <c:v>1.2954E-10</c:v>
                </c:pt>
                <c:pt idx="470">
                  <c:v>1.28008E-10</c:v>
                </c:pt>
                <c:pt idx="471">
                  <c:v>1.23676E-10</c:v>
                </c:pt>
                <c:pt idx="472">
                  <c:v>1.25934E-10</c:v>
                </c:pt>
                <c:pt idx="473">
                  <c:v>1.31448E-10</c:v>
                </c:pt>
                <c:pt idx="474">
                  <c:v>1.2296E-10</c:v>
                </c:pt>
                <c:pt idx="475">
                  <c:v>1.2139E-10</c:v>
                </c:pt>
                <c:pt idx="476">
                  <c:v>1.23959E-10</c:v>
                </c:pt>
                <c:pt idx="477">
                  <c:v>1.28809E-10</c:v>
                </c:pt>
                <c:pt idx="478">
                  <c:v>1.21649E-10</c:v>
                </c:pt>
                <c:pt idx="479">
                  <c:v>1.26163E-10</c:v>
                </c:pt>
                <c:pt idx="480">
                  <c:v>1.21582E-10</c:v>
                </c:pt>
                <c:pt idx="481">
                  <c:v>1.24784E-10</c:v>
                </c:pt>
                <c:pt idx="482">
                  <c:v>1.18884E-10</c:v>
                </c:pt>
                <c:pt idx="483">
                  <c:v>1.23117E-10</c:v>
                </c:pt>
                <c:pt idx="484">
                  <c:v>1.26771E-10</c:v>
                </c:pt>
                <c:pt idx="485">
                  <c:v>1.25507E-10</c:v>
                </c:pt>
                <c:pt idx="486">
                  <c:v>1.21229E-10</c:v>
                </c:pt>
                <c:pt idx="487">
                  <c:v>1.28723E-10</c:v>
                </c:pt>
                <c:pt idx="488">
                  <c:v>1.15893E-10</c:v>
                </c:pt>
                <c:pt idx="489">
                  <c:v>1.23544E-10</c:v>
                </c:pt>
                <c:pt idx="490">
                  <c:v>1.23181E-10</c:v>
                </c:pt>
                <c:pt idx="491">
                  <c:v>1.2093E-10</c:v>
                </c:pt>
                <c:pt idx="492">
                  <c:v>1.2205E-10</c:v>
                </c:pt>
                <c:pt idx="493">
                  <c:v>1.27528E-10</c:v>
                </c:pt>
                <c:pt idx="494">
                  <c:v>1.26816E-10</c:v>
                </c:pt>
                <c:pt idx="495">
                  <c:v>1.23389E-10</c:v>
                </c:pt>
                <c:pt idx="496">
                  <c:v>1.26968E-10</c:v>
                </c:pt>
                <c:pt idx="497">
                  <c:v>1.24157E-10</c:v>
                </c:pt>
                <c:pt idx="498">
                  <c:v>1.22674E-10</c:v>
                </c:pt>
                <c:pt idx="499">
                  <c:v>1.26133E-10</c:v>
                </c:pt>
                <c:pt idx="500">
                  <c:v>1.22441E-10</c:v>
                </c:pt>
                <c:pt idx="501">
                  <c:v>1.3246E-10</c:v>
                </c:pt>
                <c:pt idx="502">
                  <c:v>1.26325E-10</c:v>
                </c:pt>
                <c:pt idx="503">
                  <c:v>1.2605E-10</c:v>
                </c:pt>
                <c:pt idx="504">
                  <c:v>1.2698E-10</c:v>
                </c:pt>
                <c:pt idx="505">
                  <c:v>1.30615E-10</c:v>
                </c:pt>
                <c:pt idx="506">
                  <c:v>1.25518E-10</c:v>
                </c:pt>
                <c:pt idx="507">
                  <c:v>1.27111E-10</c:v>
                </c:pt>
                <c:pt idx="508">
                  <c:v>1.25071E-10</c:v>
                </c:pt>
                <c:pt idx="509">
                  <c:v>1.27052E-10</c:v>
                </c:pt>
                <c:pt idx="510">
                  <c:v>1.26043E-10</c:v>
                </c:pt>
                <c:pt idx="511">
                  <c:v>1.324E-10</c:v>
                </c:pt>
                <c:pt idx="512">
                  <c:v>1.21776E-10</c:v>
                </c:pt>
                <c:pt idx="513">
                  <c:v>1.2517E-10</c:v>
                </c:pt>
                <c:pt idx="514">
                  <c:v>1.24669E-10</c:v>
                </c:pt>
                <c:pt idx="515">
                  <c:v>1.28865E-10</c:v>
                </c:pt>
                <c:pt idx="516">
                  <c:v>1.24363E-10</c:v>
                </c:pt>
                <c:pt idx="517">
                  <c:v>1.24783E-10</c:v>
                </c:pt>
                <c:pt idx="518">
                  <c:v>1.17709E-10</c:v>
                </c:pt>
                <c:pt idx="519">
                  <c:v>1.27726E-10</c:v>
                </c:pt>
                <c:pt idx="520">
                  <c:v>1.19974E-10</c:v>
                </c:pt>
                <c:pt idx="521">
                  <c:v>1.25341E-10</c:v>
                </c:pt>
                <c:pt idx="522">
                  <c:v>1.21158E-10</c:v>
                </c:pt>
                <c:pt idx="523">
                  <c:v>1.26331E-10</c:v>
                </c:pt>
                <c:pt idx="524">
                  <c:v>1.26617E-10</c:v>
                </c:pt>
                <c:pt idx="525">
                  <c:v>1.30024E-10</c:v>
                </c:pt>
                <c:pt idx="526">
                  <c:v>1.23601E-10</c:v>
                </c:pt>
                <c:pt idx="527">
                  <c:v>1.20758E-10</c:v>
                </c:pt>
                <c:pt idx="528">
                  <c:v>1.25614E-10</c:v>
                </c:pt>
                <c:pt idx="529">
                  <c:v>1.26659E-10</c:v>
                </c:pt>
                <c:pt idx="530">
                  <c:v>1.21063E-10</c:v>
                </c:pt>
                <c:pt idx="531">
                  <c:v>1.18534E-10</c:v>
                </c:pt>
                <c:pt idx="532">
                  <c:v>1.22008E-10</c:v>
                </c:pt>
                <c:pt idx="533">
                  <c:v>1.25733E-10</c:v>
                </c:pt>
                <c:pt idx="534">
                  <c:v>1.25033E-10</c:v>
                </c:pt>
                <c:pt idx="535">
                  <c:v>1.25248E-10</c:v>
                </c:pt>
                <c:pt idx="536">
                  <c:v>1.25089E-10</c:v>
                </c:pt>
                <c:pt idx="537">
                  <c:v>1.21061E-10</c:v>
                </c:pt>
                <c:pt idx="538">
                  <c:v>1.10963E-10</c:v>
                </c:pt>
                <c:pt idx="539">
                  <c:v>1.24104E-10</c:v>
                </c:pt>
                <c:pt idx="540">
                  <c:v>1.23724E-10</c:v>
                </c:pt>
                <c:pt idx="541">
                  <c:v>1.20859E-10</c:v>
                </c:pt>
                <c:pt idx="542">
                  <c:v>1.23537E-10</c:v>
                </c:pt>
                <c:pt idx="543">
                  <c:v>1.24919E-10</c:v>
                </c:pt>
                <c:pt idx="544">
                  <c:v>1.21724E-10</c:v>
                </c:pt>
                <c:pt idx="545">
                  <c:v>1.22996E-10</c:v>
                </c:pt>
                <c:pt idx="546">
                  <c:v>1.1565E-10</c:v>
                </c:pt>
                <c:pt idx="547">
                  <c:v>1.20377E-10</c:v>
                </c:pt>
                <c:pt idx="548">
                  <c:v>1.20925E-10</c:v>
                </c:pt>
                <c:pt idx="549">
                  <c:v>1.19824E-10</c:v>
                </c:pt>
                <c:pt idx="550">
                  <c:v>1.17934E-10</c:v>
                </c:pt>
                <c:pt idx="551">
                  <c:v>1.22355E-10</c:v>
                </c:pt>
                <c:pt idx="552">
                  <c:v>1.25737E-10</c:v>
                </c:pt>
                <c:pt idx="553">
                  <c:v>1.20616E-10</c:v>
                </c:pt>
                <c:pt idx="554">
                  <c:v>1.2431E-10</c:v>
                </c:pt>
                <c:pt idx="555">
                  <c:v>1.21021E-10</c:v>
                </c:pt>
                <c:pt idx="556">
                  <c:v>1.21199E-10</c:v>
                </c:pt>
                <c:pt idx="557">
                  <c:v>1.19874E-10</c:v>
                </c:pt>
                <c:pt idx="558">
                  <c:v>1.24862E-10</c:v>
                </c:pt>
                <c:pt idx="559">
                  <c:v>1.24295E-10</c:v>
                </c:pt>
                <c:pt idx="560">
                  <c:v>1.26823E-10</c:v>
                </c:pt>
                <c:pt idx="561">
                  <c:v>1.19697E-10</c:v>
                </c:pt>
                <c:pt idx="562">
                  <c:v>1.15925E-10</c:v>
                </c:pt>
                <c:pt idx="563">
                  <c:v>2.03854E-12</c:v>
                </c:pt>
                <c:pt idx="564">
                  <c:v>1.16109E-10</c:v>
                </c:pt>
                <c:pt idx="565">
                  <c:v>8.36294000000002E-13</c:v>
                </c:pt>
                <c:pt idx="566">
                  <c:v>1.19258E-10</c:v>
                </c:pt>
                <c:pt idx="567">
                  <c:v>1.22496E-10</c:v>
                </c:pt>
                <c:pt idx="568">
                  <c:v>1.14935E-10</c:v>
                </c:pt>
                <c:pt idx="569">
                  <c:v>1.22178E-10</c:v>
                </c:pt>
                <c:pt idx="570">
                  <c:v>1.13995E-10</c:v>
                </c:pt>
                <c:pt idx="571">
                  <c:v>1.22758E-10</c:v>
                </c:pt>
                <c:pt idx="572">
                  <c:v>1.10976E-10</c:v>
                </c:pt>
                <c:pt idx="573">
                  <c:v>1.17615E-10</c:v>
                </c:pt>
                <c:pt idx="574">
                  <c:v>1.15064E-10</c:v>
                </c:pt>
                <c:pt idx="575">
                  <c:v>1.24029E-10</c:v>
                </c:pt>
                <c:pt idx="576">
                  <c:v>1.20375E-10</c:v>
                </c:pt>
                <c:pt idx="577">
                  <c:v>1.16881E-10</c:v>
                </c:pt>
                <c:pt idx="578">
                  <c:v>1.18757E-10</c:v>
                </c:pt>
                <c:pt idx="579">
                  <c:v>1.22814E-10</c:v>
                </c:pt>
                <c:pt idx="580">
                  <c:v>1.16877E-10</c:v>
                </c:pt>
                <c:pt idx="581">
                  <c:v>1.19876E-10</c:v>
                </c:pt>
                <c:pt idx="582">
                  <c:v>1.13881E-10</c:v>
                </c:pt>
                <c:pt idx="583">
                  <c:v>1.20854E-10</c:v>
                </c:pt>
                <c:pt idx="584">
                  <c:v>1.15915E-10</c:v>
                </c:pt>
                <c:pt idx="585">
                  <c:v>1.20794E-10</c:v>
                </c:pt>
                <c:pt idx="586">
                  <c:v>1.17397E-10</c:v>
                </c:pt>
                <c:pt idx="587">
                  <c:v>1.32135E-11</c:v>
                </c:pt>
                <c:pt idx="588">
                  <c:v>1.11171E-10</c:v>
                </c:pt>
                <c:pt idx="589">
                  <c:v>1.14471E-10</c:v>
                </c:pt>
                <c:pt idx="590">
                  <c:v>1.15784E-10</c:v>
                </c:pt>
                <c:pt idx="591">
                  <c:v>1.16248E-10</c:v>
                </c:pt>
                <c:pt idx="592">
                  <c:v>1.12853E-10</c:v>
                </c:pt>
                <c:pt idx="593">
                  <c:v>1.10844E-10</c:v>
                </c:pt>
                <c:pt idx="594">
                  <c:v>1.12548E-10</c:v>
                </c:pt>
                <c:pt idx="595">
                  <c:v>1.11704E-10</c:v>
                </c:pt>
                <c:pt idx="596">
                  <c:v>1.06557E-10</c:v>
                </c:pt>
                <c:pt idx="597">
                  <c:v>1.12956E-10</c:v>
                </c:pt>
                <c:pt idx="598">
                  <c:v>1.11127E-10</c:v>
                </c:pt>
                <c:pt idx="599">
                  <c:v>1.08811E-10</c:v>
                </c:pt>
                <c:pt idx="600">
                  <c:v>1.1241E-10</c:v>
                </c:pt>
                <c:pt idx="601">
                  <c:v>1.1145E-10</c:v>
                </c:pt>
                <c:pt idx="602">
                  <c:v>1.16187E-10</c:v>
                </c:pt>
                <c:pt idx="603">
                  <c:v>1.18725E-10</c:v>
                </c:pt>
                <c:pt idx="604">
                  <c:v>1.11414E-10</c:v>
                </c:pt>
                <c:pt idx="605">
                  <c:v>1.13626E-10</c:v>
                </c:pt>
                <c:pt idx="606">
                  <c:v>1.15367E-10</c:v>
                </c:pt>
                <c:pt idx="607">
                  <c:v>1.07405E-10</c:v>
                </c:pt>
                <c:pt idx="608">
                  <c:v>1.06796E-10</c:v>
                </c:pt>
                <c:pt idx="609">
                  <c:v>1.07307E-10</c:v>
                </c:pt>
                <c:pt idx="610">
                  <c:v>1.11098E-10</c:v>
                </c:pt>
                <c:pt idx="611">
                  <c:v>1.13033E-10</c:v>
                </c:pt>
                <c:pt idx="612">
                  <c:v>1.11153E-10</c:v>
                </c:pt>
                <c:pt idx="613">
                  <c:v>1.08475E-10</c:v>
                </c:pt>
                <c:pt idx="614">
                  <c:v>1.11313E-10</c:v>
                </c:pt>
                <c:pt idx="615">
                  <c:v>1.11405E-10</c:v>
                </c:pt>
                <c:pt idx="616">
                  <c:v>1.07214E-10</c:v>
                </c:pt>
                <c:pt idx="617">
                  <c:v>1.11461E-10</c:v>
                </c:pt>
                <c:pt idx="618">
                  <c:v>1.13634E-10</c:v>
                </c:pt>
                <c:pt idx="619">
                  <c:v>1.08202E-10</c:v>
                </c:pt>
                <c:pt idx="620">
                  <c:v>1.12093E-10</c:v>
                </c:pt>
                <c:pt idx="621">
                  <c:v>1.61534E-10</c:v>
                </c:pt>
                <c:pt idx="622">
                  <c:v>1.35356E-10</c:v>
                </c:pt>
                <c:pt idx="623">
                  <c:v>1.83874E-10</c:v>
                </c:pt>
                <c:pt idx="624">
                  <c:v>1.86221E-12</c:v>
                </c:pt>
                <c:pt idx="625">
                  <c:v>1.84109E-10</c:v>
                </c:pt>
                <c:pt idx="626">
                  <c:v>3.05689E-12</c:v>
                </c:pt>
                <c:pt idx="627">
                  <c:v>1.78293E-10</c:v>
                </c:pt>
                <c:pt idx="628">
                  <c:v>1.57804E-10</c:v>
                </c:pt>
                <c:pt idx="629">
                  <c:v>1.25E-10</c:v>
                </c:pt>
                <c:pt idx="630">
                  <c:v>1.10555E-10</c:v>
                </c:pt>
                <c:pt idx="631">
                  <c:v>1.07302E-10</c:v>
                </c:pt>
                <c:pt idx="632">
                  <c:v>1.06233E-10</c:v>
                </c:pt>
                <c:pt idx="633">
                  <c:v>1.11023E-10</c:v>
                </c:pt>
                <c:pt idx="634">
                  <c:v>1.0978E-10</c:v>
                </c:pt>
                <c:pt idx="635">
                  <c:v>1.09974E-10</c:v>
                </c:pt>
                <c:pt idx="636">
                  <c:v>1.15608E-10</c:v>
                </c:pt>
                <c:pt idx="637">
                  <c:v>1.12251E-10</c:v>
                </c:pt>
                <c:pt idx="638">
                  <c:v>1.09492E-10</c:v>
                </c:pt>
                <c:pt idx="639">
                  <c:v>1.12851E-10</c:v>
                </c:pt>
                <c:pt idx="640">
                  <c:v>1.07863E-10</c:v>
                </c:pt>
                <c:pt idx="641">
                  <c:v>1.09234E-10</c:v>
                </c:pt>
                <c:pt idx="642">
                  <c:v>1.08486E-10</c:v>
                </c:pt>
                <c:pt idx="643">
                  <c:v>1.10193E-10</c:v>
                </c:pt>
                <c:pt idx="644">
                  <c:v>1.08201E-10</c:v>
                </c:pt>
                <c:pt idx="645">
                  <c:v>1.1443E-10</c:v>
                </c:pt>
                <c:pt idx="646">
                  <c:v>1.05961E-10</c:v>
                </c:pt>
                <c:pt idx="647">
                  <c:v>1.17047E-10</c:v>
                </c:pt>
                <c:pt idx="648">
                  <c:v>1.07561E-10</c:v>
                </c:pt>
                <c:pt idx="649">
                  <c:v>1.11191E-10</c:v>
                </c:pt>
                <c:pt idx="650">
                  <c:v>1.10248E-10</c:v>
                </c:pt>
                <c:pt idx="651">
                  <c:v>1.09632E-10</c:v>
                </c:pt>
                <c:pt idx="652">
                  <c:v>1.10921E-10</c:v>
                </c:pt>
                <c:pt idx="653">
                  <c:v>1.06905E-10</c:v>
                </c:pt>
                <c:pt idx="654">
                  <c:v>1.13049E-10</c:v>
                </c:pt>
                <c:pt idx="655">
                  <c:v>1.0727E-10</c:v>
                </c:pt>
                <c:pt idx="656">
                  <c:v>1.1401E-10</c:v>
                </c:pt>
                <c:pt idx="657">
                  <c:v>1.03827E-10</c:v>
                </c:pt>
                <c:pt idx="658">
                  <c:v>1.02958E-11</c:v>
                </c:pt>
                <c:pt idx="659">
                  <c:v>1.13568E-10</c:v>
                </c:pt>
                <c:pt idx="660">
                  <c:v>1.09452E-10</c:v>
                </c:pt>
                <c:pt idx="661">
                  <c:v>1.03345E-10</c:v>
                </c:pt>
                <c:pt idx="662">
                  <c:v>1.06849E-10</c:v>
                </c:pt>
                <c:pt idx="663">
                  <c:v>1.02709E-10</c:v>
                </c:pt>
                <c:pt idx="664">
                  <c:v>1.05683E-10</c:v>
                </c:pt>
                <c:pt idx="665">
                  <c:v>1.12154E-10</c:v>
                </c:pt>
                <c:pt idx="666">
                  <c:v>1.08419E-10</c:v>
                </c:pt>
                <c:pt idx="667">
                  <c:v>1.13331E-10</c:v>
                </c:pt>
                <c:pt idx="668">
                  <c:v>1.0919E-10</c:v>
                </c:pt>
                <c:pt idx="669">
                  <c:v>1.07665E-10</c:v>
                </c:pt>
                <c:pt idx="670">
                  <c:v>1.18307E-10</c:v>
                </c:pt>
                <c:pt idx="671">
                  <c:v>1.10929E-10</c:v>
                </c:pt>
                <c:pt idx="672">
                  <c:v>1.1522E-10</c:v>
                </c:pt>
                <c:pt idx="673">
                  <c:v>1.11151E-10</c:v>
                </c:pt>
                <c:pt idx="674">
                  <c:v>1.14473E-10</c:v>
                </c:pt>
                <c:pt idx="675">
                  <c:v>1.04432E-10</c:v>
                </c:pt>
                <c:pt idx="676">
                  <c:v>1.15641E-10</c:v>
                </c:pt>
                <c:pt idx="677">
                  <c:v>1.07244E-10</c:v>
                </c:pt>
                <c:pt idx="678">
                  <c:v>1.12787E-10</c:v>
                </c:pt>
                <c:pt idx="679">
                  <c:v>1.00225E-10</c:v>
                </c:pt>
                <c:pt idx="680">
                  <c:v>1.16424E-10</c:v>
                </c:pt>
                <c:pt idx="681">
                  <c:v>1.0687E-10</c:v>
                </c:pt>
                <c:pt idx="682">
                  <c:v>1.03662E-10</c:v>
                </c:pt>
                <c:pt idx="683">
                  <c:v>1.05954E-10</c:v>
                </c:pt>
                <c:pt idx="684">
                  <c:v>1.06814E-10</c:v>
                </c:pt>
                <c:pt idx="685">
                  <c:v>1.09645E-10</c:v>
                </c:pt>
                <c:pt idx="686">
                  <c:v>1.07683E-10</c:v>
                </c:pt>
                <c:pt idx="687">
                  <c:v>1.02129E-10</c:v>
                </c:pt>
                <c:pt idx="688">
                  <c:v>1.046E-10</c:v>
                </c:pt>
                <c:pt idx="689">
                  <c:v>1.08728E-10</c:v>
                </c:pt>
                <c:pt idx="690">
                  <c:v>9.42312E-11</c:v>
                </c:pt>
                <c:pt idx="691">
                  <c:v>1.07631E-10</c:v>
                </c:pt>
                <c:pt idx="692">
                  <c:v>1.12022E-10</c:v>
                </c:pt>
                <c:pt idx="693">
                  <c:v>1.12302E-10</c:v>
                </c:pt>
                <c:pt idx="694">
                  <c:v>1.11276E-10</c:v>
                </c:pt>
                <c:pt idx="695">
                  <c:v>1.12939E-10</c:v>
                </c:pt>
                <c:pt idx="696">
                  <c:v>1.11387E-10</c:v>
                </c:pt>
                <c:pt idx="697">
                  <c:v>1.08563E-10</c:v>
                </c:pt>
                <c:pt idx="698">
                  <c:v>1.1498E-10</c:v>
                </c:pt>
                <c:pt idx="699">
                  <c:v>1.07376E-10</c:v>
                </c:pt>
                <c:pt idx="700">
                  <c:v>1.03545E-11</c:v>
                </c:pt>
                <c:pt idx="701">
                  <c:v>1.06492E-10</c:v>
                </c:pt>
                <c:pt idx="702">
                  <c:v>1.1097E-10</c:v>
                </c:pt>
                <c:pt idx="703">
                  <c:v>1.06972E-10</c:v>
                </c:pt>
                <c:pt idx="704">
                  <c:v>1.07122E-10</c:v>
                </c:pt>
                <c:pt idx="705">
                  <c:v>1.07716E-10</c:v>
                </c:pt>
                <c:pt idx="706">
                  <c:v>1.05907E-10</c:v>
                </c:pt>
                <c:pt idx="707">
                  <c:v>1.10357E-10</c:v>
                </c:pt>
                <c:pt idx="708">
                  <c:v>1.05173E-10</c:v>
                </c:pt>
                <c:pt idx="709">
                  <c:v>1.04118E-10</c:v>
                </c:pt>
                <c:pt idx="710">
                  <c:v>1.1451E-10</c:v>
                </c:pt>
                <c:pt idx="711">
                  <c:v>1.12911E-10</c:v>
                </c:pt>
                <c:pt idx="712">
                  <c:v>1.09982E-10</c:v>
                </c:pt>
                <c:pt idx="713">
                  <c:v>1.04212E-10</c:v>
                </c:pt>
                <c:pt idx="714">
                  <c:v>1.17079E-10</c:v>
                </c:pt>
                <c:pt idx="715">
                  <c:v>1.09352E-10</c:v>
                </c:pt>
                <c:pt idx="716">
                  <c:v>1.15957E-10</c:v>
                </c:pt>
                <c:pt idx="717">
                  <c:v>1.11335E-10</c:v>
                </c:pt>
                <c:pt idx="718">
                  <c:v>1.12329E-10</c:v>
                </c:pt>
                <c:pt idx="719">
                  <c:v>1.12444E-10</c:v>
                </c:pt>
                <c:pt idx="720">
                  <c:v>1.08868E-10</c:v>
                </c:pt>
                <c:pt idx="721">
                  <c:v>1.16425E-10</c:v>
                </c:pt>
                <c:pt idx="722">
                  <c:v>1.87368E-10</c:v>
                </c:pt>
                <c:pt idx="723">
                  <c:v>1.09952E-10</c:v>
                </c:pt>
                <c:pt idx="724">
                  <c:v>1.06225E-10</c:v>
                </c:pt>
                <c:pt idx="725">
                  <c:v>1.14215E-10</c:v>
                </c:pt>
                <c:pt idx="726">
                  <c:v>1.20237E-10</c:v>
                </c:pt>
                <c:pt idx="727">
                  <c:v>1.08446E-10</c:v>
                </c:pt>
                <c:pt idx="728">
                  <c:v>1.09459E-10</c:v>
                </c:pt>
                <c:pt idx="729">
                  <c:v>1.15998E-10</c:v>
                </c:pt>
                <c:pt idx="730">
                  <c:v>1.07215E-10</c:v>
                </c:pt>
                <c:pt idx="731">
                  <c:v>1.12936E-10</c:v>
                </c:pt>
                <c:pt idx="732">
                  <c:v>1.08254E-10</c:v>
                </c:pt>
                <c:pt idx="733">
                  <c:v>1.10222E-10</c:v>
                </c:pt>
                <c:pt idx="734">
                  <c:v>1.09513E-10</c:v>
                </c:pt>
                <c:pt idx="735">
                  <c:v>1.13412E-10</c:v>
                </c:pt>
                <c:pt idx="736">
                  <c:v>1.16986E-10</c:v>
                </c:pt>
                <c:pt idx="737">
                  <c:v>1.15688E-10</c:v>
                </c:pt>
                <c:pt idx="738">
                  <c:v>1.17786E-10</c:v>
                </c:pt>
                <c:pt idx="739">
                  <c:v>1.10774E-10</c:v>
                </c:pt>
                <c:pt idx="740">
                  <c:v>1.15597E-10</c:v>
                </c:pt>
                <c:pt idx="741">
                  <c:v>1.1654E-10</c:v>
                </c:pt>
                <c:pt idx="742">
                  <c:v>1.0765E-10</c:v>
                </c:pt>
                <c:pt idx="743">
                  <c:v>1.08166E-10</c:v>
                </c:pt>
                <c:pt idx="744">
                  <c:v>1.11329E-10</c:v>
                </c:pt>
                <c:pt idx="745">
                  <c:v>1.07304E-10</c:v>
                </c:pt>
                <c:pt idx="746">
                  <c:v>1.04972E-10</c:v>
                </c:pt>
                <c:pt idx="747">
                  <c:v>1.1164E-10</c:v>
                </c:pt>
                <c:pt idx="748">
                  <c:v>1.09672E-10</c:v>
                </c:pt>
                <c:pt idx="749">
                  <c:v>1.16046E-10</c:v>
                </c:pt>
                <c:pt idx="750">
                  <c:v>1.07869E-10</c:v>
                </c:pt>
                <c:pt idx="751">
                  <c:v>1.1324E-10</c:v>
                </c:pt>
                <c:pt idx="752">
                  <c:v>1.10121E-10</c:v>
                </c:pt>
                <c:pt idx="753">
                  <c:v>1.13603E-10</c:v>
                </c:pt>
                <c:pt idx="754">
                  <c:v>1.0723E-10</c:v>
                </c:pt>
                <c:pt idx="755">
                  <c:v>1.12259E-10</c:v>
                </c:pt>
                <c:pt idx="756">
                  <c:v>1.11603E-10</c:v>
                </c:pt>
                <c:pt idx="757">
                  <c:v>1.04061E-10</c:v>
                </c:pt>
                <c:pt idx="758">
                  <c:v>1.06119E-10</c:v>
                </c:pt>
                <c:pt idx="759">
                  <c:v>1.0847E-10</c:v>
                </c:pt>
                <c:pt idx="760">
                  <c:v>1.09861E-10</c:v>
                </c:pt>
                <c:pt idx="761">
                  <c:v>1.07355E-10</c:v>
                </c:pt>
                <c:pt idx="762">
                  <c:v>1.06202E-10</c:v>
                </c:pt>
                <c:pt idx="763">
                  <c:v>1.11471E-10</c:v>
                </c:pt>
                <c:pt idx="764">
                  <c:v>1.08024E-10</c:v>
                </c:pt>
                <c:pt idx="765">
                  <c:v>1.14956E-10</c:v>
                </c:pt>
                <c:pt idx="766">
                  <c:v>1.17415E-10</c:v>
                </c:pt>
                <c:pt idx="767">
                  <c:v>1.08254E-10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Sheet1!$H$6</c:f>
              <c:strCache>
                <c:ptCount val="1"/>
                <c:pt idx="0">
                  <c:v>Cs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triangle"/>
            <c:size val="2"/>
            <c:spPr>
              <a:noFill/>
              <a:ln>
                <a:solidFill>
                  <a:srgbClr val="0000FF"/>
                </a:solidFill>
              </a:ln>
              <a:effectLst/>
            </c:spPr>
          </c:marker>
          <c:xVal>
            <c:numRef>
              <c:f>Sheet1!$A$7:$A$774</c:f>
              <c:numCache>
                <c:formatCode>General</c:formatCode>
                <c:ptCount val="76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  <c:pt idx="573">
                  <c:v>573.0</c:v>
                </c:pt>
                <c:pt idx="574">
                  <c:v>574.0</c:v>
                </c:pt>
                <c:pt idx="575">
                  <c:v>575.0</c:v>
                </c:pt>
                <c:pt idx="576">
                  <c:v>576.0</c:v>
                </c:pt>
                <c:pt idx="577">
                  <c:v>577.0</c:v>
                </c:pt>
                <c:pt idx="578">
                  <c:v>578.0</c:v>
                </c:pt>
                <c:pt idx="579">
                  <c:v>579.0</c:v>
                </c:pt>
                <c:pt idx="580">
                  <c:v>580.0</c:v>
                </c:pt>
                <c:pt idx="581">
                  <c:v>581.0</c:v>
                </c:pt>
                <c:pt idx="582">
                  <c:v>582.0</c:v>
                </c:pt>
                <c:pt idx="583">
                  <c:v>583.0</c:v>
                </c:pt>
                <c:pt idx="584">
                  <c:v>584.0</c:v>
                </c:pt>
                <c:pt idx="585">
                  <c:v>585.0</c:v>
                </c:pt>
                <c:pt idx="586">
                  <c:v>586.0</c:v>
                </c:pt>
                <c:pt idx="587">
                  <c:v>587.0</c:v>
                </c:pt>
                <c:pt idx="588">
                  <c:v>588.0</c:v>
                </c:pt>
                <c:pt idx="589">
                  <c:v>589.0</c:v>
                </c:pt>
                <c:pt idx="590">
                  <c:v>590.0</c:v>
                </c:pt>
                <c:pt idx="591">
                  <c:v>591.0</c:v>
                </c:pt>
                <c:pt idx="592">
                  <c:v>592.0</c:v>
                </c:pt>
                <c:pt idx="593">
                  <c:v>593.0</c:v>
                </c:pt>
                <c:pt idx="594">
                  <c:v>594.0</c:v>
                </c:pt>
                <c:pt idx="595">
                  <c:v>595.0</c:v>
                </c:pt>
                <c:pt idx="596">
                  <c:v>596.0</c:v>
                </c:pt>
                <c:pt idx="597">
                  <c:v>597.0</c:v>
                </c:pt>
                <c:pt idx="598">
                  <c:v>598.0</c:v>
                </c:pt>
                <c:pt idx="599">
                  <c:v>599.0</c:v>
                </c:pt>
                <c:pt idx="600">
                  <c:v>600.0</c:v>
                </c:pt>
                <c:pt idx="601">
                  <c:v>601.0</c:v>
                </c:pt>
                <c:pt idx="602">
                  <c:v>602.0</c:v>
                </c:pt>
                <c:pt idx="603">
                  <c:v>603.0</c:v>
                </c:pt>
                <c:pt idx="604">
                  <c:v>604.0</c:v>
                </c:pt>
                <c:pt idx="605">
                  <c:v>605.0</c:v>
                </c:pt>
                <c:pt idx="606">
                  <c:v>606.0</c:v>
                </c:pt>
                <c:pt idx="607">
                  <c:v>607.0</c:v>
                </c:pt>
                <c:pt idx="608">
                  <c:v>608.0</c:v>
                </c:pt>
                <c:pt idx="609">
                  <c:v>609.0</c:v>
                </c:pt>
                <c:pt idx="610">
                  <c:v>610.0</c:v>
                </c:pt>
                <c:pt idx="611">
                  <c:v>611.0</c:v>
                </c:pt>
                <c:pt idx="612">
                  <c:v>612.0</c:v>
                </c:pt>
                <c:pt idx="613">
                  <c:v>613.0</c:v>
                </c:pt>
                <c:pt idx="614">
                  <c:v>614.0</c:v>
                </c:pt>
                <c:pt idx="615">
                  <c:v>615.0</c:v>
                </c:pt>
                <c:pt idx="616">
                  <c:v>616.0</c:v>
                </c:pt>
                <c:pt idx="617">
                  <c:v>617.0</c:v>
                </c:pt>
                <c:pt idx="618">
                  <c:v>618.0</c:v>
                </c:pt>
                <c:pt idx="619">
                  <c:v>619.0</c:v>
                </c:pt>
                <c:pt idx="620">
                  <c:v>620.0</c:v>
                </c:pt>
                <c:pt idx="621">
                  <c:v>621.0</c:v>
                </c:pt>
                <c:pt idx="622">
                  <c:v>622.0</c:v>
                </c:pt>
                <c:pt idx="623">
                  <c:v>623.0</c:v>
                </c:pt>
                <c:pt idx="624">
                  <c:v>624.0</c:v>
                </c:pt>
                <c:pt idx="625">
                  <c:v>625.0</c:v>
                </c:pt>
                <c:pt idx="626">
                  <c:v>626.0</c:v>
                </c:pt>
                <c:pt idx="627">
                  <c:v>627.0</c:v>
                </c:pt>
                <c:pt idx="628">
                  <c:v>628.0</c:v>
                </c:pt>
                <c:pt idx="629">
                  <c:v>629.0</c:v>
                </c:pt>
                <c:pt idx="630">
                  <c:v>630.0</c:v>
                </c:pt>
                <c:pt idx="631">
                  <c:v>631.0</c:v>
                </c:pt>
                <c:pt idx="632">
                  <c:v>632.0</c:v>
                </c:pt>
                <c:pt idx="633">
                  <c:v>633.0</c:v>
                </c:pt>
                <c:pt idx="634">
                  <c:v>634.0</c:v>
                </c:pt>
                <c:pt idx="635">
                  <c:v>635.0</c:v>
                </c:pt>
                <c:pt idx="636">
                  <c:v>636.0</c:v>
                </c:pt>
                <c:pt idx="637">
                  <c:v>637.0</c:v>
                </c:pt>
                <c:pt idx="638">
                  <c:v>638.0</c:v>
                </c:pt>
                <c:pt idx="639">
                  <c:v>639.0</c:v>
                </c:pt>
                <c:pt idx="640">
                  <c:v>640.0</c:v>
                </c:pt>
                <c:pt idx="641">
                  <c:v>641.0</c:v>
                </c:pt>
                <c:pt idx="642">
                  <c:v>642.0</c:v>
                </c:pt>
                <c:pt idx="643">
                  <c:v>643.0</c:v>
                </c:pt>
                <c:pt idx="644">
                  <c:v>644.0</c:v>
                </c:pt>
                <c:pt idx="645">
                  <c:v>645.0</c:v>
                </c:pt>
                <c:pt idx="646">
                  <c:v>646.0</c:v>
                </c:pt>
                <c:pt idx="647">
                  <c:v>647.0</c:v>
                </c:pt>
                <c:pt idx="648">
                  <c:v>648.0</c:v>
                </c:pt>
                <c:pt idx="649">
                  <c:v>649.0</c:v>
                </c:pt>
                <c:pt idx="650">
                  <c:v>650.0</c:v>
                </c:pt>
                <c:pt idx="651">
                  <c:v>651.0</c:v>
                </c:pt>
                <c:pt idx="652">
                  <c:v>652.0</c:v>
                </c:pt>
                <c:pt idx="653">
                  <c:v>653.0</c:v>
                </c:pt>
                <c:pt idx="654">
                  <c:v>654.0</c:v>
                </c:pt>
                <c:pt idx="655">
                  <c:v>655.0</c:v>
                </c:pt>
                <c:pt idx="656">
                  <c:v>656.0</c:v>
                </c:pt>
                <c:pt idx="657">
                  <c:v>657.0</c:v>
                </c:pt>
                <c:pt idx="658">
                  <c:v>658.0</c:v>
                </c:pt>
                <c:pt idx="659">
                  <c:v>659.0</c:v>
                </c:pt>
                <c:pt idx="660">
                  <c:v>660.0</c:v>
                </c:pt>
                <c:pt idx="661">
                  <c:v>661.0</c:v>
                </c:pt>
                <c:pt idx="662">
                  <c:v>662.0</c:v>
                </c:pt>
                <c:pt idx="663">
                  <c:v>663.0</c:v>
                </c:pt>
                <c:pt idx="664">
                  <c:v>664.0</c:v>
                </c:pt>
                <c:pt idx="665">
                  <c:v>665.0</c:v>
                </c:pt>
                <c:pt idx="666">
                  <c:v>666.0</c:v>
                </c:pt>
                <c:pt idx="667">
                  <c:v>667.0</c:v>
                </c:pt>
                <c:pt idx="668">
                  <c:v>668.0</c:v>
                </c:pt>
                <c:pt idx="669">
                  <c:v>669.0</c:v>
                </c:pt>
                <c:pt idx="670">
                  <c:v>670.0</c:v>
                </c:pt>
                <c:pt idx="671">
                  <c:v>671.0</c:v>
                </c:pt>
                <c:pt idx="672">
                  <c:v>672.0</c:v>
                </c:pt>
                <c:pt idx="673">
                  <c:v>673.0</c:v>
                </c:pt>
                <c:pt idx="674">
                  <c:v>674.0</c:v>
                </c:pt>
                <c:pt idx="675">
                  <c:v>675.0</c:v>
                </c:pt>
                <c:pt idx="676">
                  <c:v>676.0</c:v>
                </c:pt>
                <c:pt idx="677">
                  <c:v>677.0</c:v>
                </c:pt>
                <c:pt idx="678">
                  <c:v>678.0</c:v>
                </c:pt>
                <c:pt idx="679">
                  <c:v>679.0</c:v>
                </c:pt>
                <c:pt idx="680">
                  <c:v>680.0</c:v>
                </c:pt>
                <c:pt idx="681">
                  <c:v>681.0</c:v>
                </c:pt>
                <c:pt idx="682">
                  <c:v>682.0</c:v>
                </c:pt>
                <c:pt idx="683">
                  <c:v>683.0</c:v>
                </c:pt>
                <c:pt idx="684">
                  <c:v>684.0</c:v>
                </c:pt>
                <c:pt idx="685">
                  <c:v>685.0</c:v>
                </c:pt>
                <c:pt idx="686">
                  <c:v>686.0</c:v>
                </c:pt>
                <c:pt idx="687">
                  <c:v>687.0</c:v>
                </c:pt>
                <c:pt idx="688">
                  <c:v>688.0</c:v>
                </c:pt>
                <c:pt idx="689">
                  <c:v>689.0</c:v>
                </c:pt>
                <c:pt idx="690">
                  <c:v>690.0</c:v>
                </c:pt>
                <c:pt idx="691">
                  <c:v>691.0</c:v>
                </c:pt>
                <c:pt idx="692">
                  <c:v>692.0</c:v>
                </c:pt>
                <c:pt idx="693">
                  <c:v>693.0</c:v>
                </c:pt>
                <c:pt idx="694">
                  <c:v>694.0</c:v>
                </c:pt>
                <c:pt idx="695">
                  <c:v>695.0</c:v>
                </c:pt>
                <c:pt idx="696">
                  <c:v>696.0</c:v>
                </c:pt>
                <c:pt idx="697">
                  <c:v>697.0</c:v>
                </c:pt>
                <c:pt idx="698">
                  <c:v>698.0</c:v>
                </c:pt>
                <c:pt idx="699">
                  <c:v>699.0</c:v>
                </c:pt>
                <c:pt idx="700">
                  <c:v>700.0</c:v>
                </c:pt>
                <c:pt idx="701">
                  <c:v>701.0</c:v>
                </c:pt>
                <c:pt idx="702">
                  <c:v>702.0</c:v>
                </c:pt>
                <c:pt idx="703">
                  <c:v>703.0</c:v>
                </c:pt>
                <c:pt idx="704">
                  <c:v>704.0</c:v>
                </c:pt>
                <c:pt idx="705">
                  <c:v>705.0</c:v>
                </c:pt>
                <c:pt idx="706">
                  <c:v>706.0</c:v>
                </c:pt>
                <c:pt idx="707">
                  <c:v>707.0</c:v>
                </c:pt>
                <c:pt idx="708">
                  <c:v>708.0</c:v>
                </c:pt>
                <c:pt idx="709">
                  <c:v>709.0</c:v>
                </c:pt>
                <c:pt idx="710">
                  <c:v>710.0</c:v>
                </c:pt>
                <c:pt idx="711">
                  <c:v>711.0</c:v>
                </c:pt>
                <c:pt idx="712">
                  <c:v>712.0</c:v>
                </c:pt>
                <c:pt idx="713">
                  <c:v>713.0</c:v>
                </c:pt>
                <c:pt idx="714">
                  <c:v>714.0</c:v>
                </c:pt>
                <c:pt idx="715">
                  <c:v>715.0</c:v>
                </c:pt>
                <c:pt idx="716">
                  <c:v>716.0</c:v>
                </c:pt>
                <c:pt idx="717">
                  <c:v>717.0</c:v>
                </c:pt>
                <c:pt idx="718">
                  <c:v>718.0</c:v>
                </c:pt>
                <c:pt idx="719">
                  <c:v>719.0</c:v>
                </c:pt>
                <c:pt idx="720">
                  <c:v>720.0</c:v>
                </c:pt>
                <c:pt idx="721">
                  <c:v>721.0</c:v>
                </c:pt>
                <c:pt idx="722">
                  <c:v>722.0</c:v>
                </c:pt>
                <c:pt idx="723">
                  <c:v>723.0</c:v>
                </c:pt>
                <c:pt idx="724">
                  <c:v>724.0</c:v>
                </c:pt>
                <c:pt idx="725">
                  <c:v>725.0</c:v>
                </c:pt>
                <c:pt idx="726">
                  <c:v>726.0</c:v>
                </c:pt>
                <c:pt idx="727">
                  <c:v>727.0</c:v>
                </c:pt>
                <c:pt idx="728">
                  <c:v>728.0</c:v>
                </c:pt>
                <c:pt idx="729">
                  <c:v>729.0</c:v>
                </c:pt>
                <c:pt idx="730">
                  <c:v>730.0</c:v>
                </c:pt>
                <c:pt idx="731">
                  <c:v>731.0</c:v>
                </c:pt>
                <c:pt idx="732">
                  <c:v>732.0</c:v>
                </c:pt>
                <c:pt idx="733">
                  <c:v>733.0</c:v>
                </c:pt>
                <c:pt idx="734">
                  <c:v>734.0</c:v>
                </c:pt>
                <c:pt idx="735">
                  <c:v>735.0</c:v>
                </c:pt>
                <c:pt idx="736">
                  <c:v>736.0</c:v>
                </c:pt>
                <c:pt idx="737">
                  <c:v>737.0</c:v>
                </c:pt>
                <c:pt idx="738">
                  <c:v>738.0</c:v>
                </c:pt>
                <c:pt idx="739">
                  <c:v>739.0</c:v>
                </c:pt>
                <c:pt idx="740">
                  <c:v>740.0</c:v>
                </c:pt>
                <c:pt idx="741">
                  <c:v>741.0</c:v>
                </c:pt>
                <c:pt idx="742">
                  <c:v>742.0</c:v>
                </c:pt>
                <c:pt idx="743">
                  <c:v>743.0</c:v>
                </c:pt>
                <c:pt idx="744">
                  <c:v>744.0</c:v>
                </c:pt>
                <c:pt idx="745">
                  <c:v>745.0</c:v>
                </c:pt>
                <c:pt idx="746">
                  <c:v>746.0</c:v>
                </c:pt>
                <c:pt idx="747">
                  <c:v>747.0</c:v>
                </c:pt>
                <c:pt idx="748">
                  <c:v>748.0</c:v>
                </c:pt>
                <c:pt idx="749">
                  <c:v>749.0</c:v>
                </c:pt>
                <c:pt idx="750">
                  <c:v>750.0</c:v>
                </c:pt>
                <c:pt idx="751">
                  <c:v>751.0</c:v>
                </c:pt>
                <c:pt idx="752">
                  <c:v>752.0</c:v>
                </c:pt>
                <c:pt idx="753">
                  <c:v>753.0</c:v>
                </c:pt>
                <c:pt idx="754">
                  <c:v>754.0</c:v>
                </c:pt>
                <c:pt idx="755">
                  <c:v>755.0</c:v>
                </c:pt>
                <c:pt idx="756">
                  <c:v>756.0</c:v>
                </c:pt>
                <c:pt idx="757">
                  <c:v>757.0</c:v>
                </c:pt>
                <c:pt idx="758">
                  <c:v>758.0</c:v>
                </c:pt>
                <c:pt idx="759">
                  <c:v>759.0</c:v>
                </c:pt>
                <c:pt idx="760">
                  <c:v>760.0</c:v>
                </c:pt>
                <c:pt idx="761">
                  <c:v>761.0</c:v>
                </c:pt>
                <c:pt idx="762">
                  <c:v>762.0</c:v>
                </c:pt>
                <c:pt idx="763">
                  <c:v>763.0</c:v>
                </c:pt>
                <c:pt idx="764">
                  <c:v>764.0</c:v>
                </c:pt>
                <c:pt idx="765">
                  <c:v>765.0</c:v>
                </c:pt>
                <c:pt idx="766">
                  <c:v>766.0</c:v>
                </c:pt>
                <c:pt idx="767">
                  <c:v>767.0</c:v>
                </c:pt>
              </c:numCache>
            </c:numRef>
          </c:xVal>
          <c:yVal>
            <c:numRef>
              <c:f>Sheet1!$H$7:$H$774</c:f>
              <c:numCache>
                <c:formatCode>0.00E+00</c:formatCode>
                <c:ptCount val="768"/>
                <c:pt idx="0">
                  <c:v>1.91513297023759E-10</c:v>
                </c:pt>
                <c:pt idx="1">
                  <c:v>1.91946665686266E-10</c:v>
                </c:pt>
                <c:pt idx="2">
                  <c:v>1.92801744441924E-10</c:v>
                </c:pt>
                <c:pt idx="3">
                  <c:v>1.93031860455198E-10</c:v>
                </c:pt>
                <c:pt idx="4">
                  <c:v>1.08900186331727E-11</c:v>
                </c:pt>
                <c:pt idx="5">
                  <c:v>1.91265181490128E-10</c:v>
                </c:pt>
                <c:pt idx="6">
                  <c:v>1.90717502156181E-10</c:v>
                </c:pt>
                <c:pt idx="7">
                  <c:v>1.87760590299399E-10</c:v>
                </c:pt>
                <c:pt idx="8">
                  <c:v>1.09215769547119E-11</c:v>
                </c:pt>
                <c:pt idx="9">
                  <c:v>1.92178734898005E-10</c:v>
                </c:pt>
                <c:pt idx="10">
                  <c:v>1.07491792245317E-11</c:v>
                </c:pt>
                <c:pt idx="11">
                  <c:v>1.93663070126893E-10</c:v>
                </c:pt>
                <c:pt idx="12">
                  <c:v>1.91672764266356E-10</c:v>
                </c:pt>
                <c:pt idx="13">
                  <c:v>1.91037873600319E-10</c:v>
                </c:pt>
                <c:pt idx="14">
                  <c:v>1.89967521455932E-10</c:v>
                </c:pt>
                <c:pt idx="15">
                  <c:v>1.89426649296426E-10</c:v>
                </c:pt>
                <c:pt idx="16">
                  <c:v>1.90979717599712E-10</c:v>
                </c:pt>
                <c:pt idx="17">
                  <c:v>1.95063287276005E-12</c:v>
                </c:pt>
                <c:pt idx="18">
                  <c:v>1.90913577017679E-10</c:v>
                </c:pt>
                <c:pt idx="19">
                  <c:v>1.91867329728325E-10</c:v>
                </c:pt>
                <c:pt idx="20">
                  <c:v>1.91859452823586E-10</c:v>
                </c:pt>
                <c:pt idx="21">
                  <c:v>3.23589127217379E-12</c:v>
                </c:pt>
                <c:pt idx="22">
                  <c:v>1.91918594336934E-10</c:v>
                </c:pt>
                <c:pt idx="23">
                  <c:v>1.90100087877781E-10</c:v>
                </c:pt>
                <c:pt idx="24">
                  <c:v>1.89099410924494E-10</c:v>
                </c:pt>
                <c:pt idx="25">
                  <c:v>1.89857159360254E-10</c:v>
                </c:pt>
                <c:pt idx="26">
                  <c:v>1.91077309590008E-10</c:v>
                </c:pt>
                <c:pt idx="27">
                  <c:v>1.91427909190406E-10</c:v>
                </c:pt>
                <c:pt idx="28">
                  <c:v>1.91231266760533E-10</c:v>
                </c:pt>
                <c:pt idx="29">
                  <c:v>1.91401019765262E-10</c:v>
                </c:pt>
                <c:pt idx="30">
                  <c:v>1.92234362567942E-10</c:v>
                </c:pt>
                <c:pt idx="31">
                  <c:v>1.89729125502838E-10</c:v>
                </c:pt>
                <c:pt idx="32">
                  <c:v>1.90546424866501E-10</c:v>
                </c:pt>
                <c:pt idx="33">
                  <c:v>1.91733022086358E-10</c:v>
                </c:pt>
                <c:pt idx="34">
                  <c:v>1.88363847851458E-10</c:v>
                </c:pt>
                <c:pt idx="35">
                  <c:v>1.9144658113685E-10</c:v>
                </c:pt>
                <c:pt idx="36">
                  <c:v>1.90730685617705E-10</c:v>
                </c:pt>
                <c:pt idx="37">
                  <c:v>1.91219056640877E-10</c:v>
                </c:pt>
                <c:pt idx="38">
                  <c:v>1.89956960131119E-10</c:v>
                </c:pt>
                <c:pt idx="39">
                  <c:v>1.90938278129661E-10</c:v>
                </c:pt>
                <c:pt idx="40">
                  <c:v>1.91475635837423E-10</c:v>
                </c:pt>
                <c:pt idx="41">
                  <c:v>1.92149585229974E-10</c:v>
                </c:pt>
                <c:pt idx="42">
                  <c:v>1.89976265423823E-10</c:v>
                </c:pt>
                <c:pt idx="43">
                  <c:v>1.88007952689174E-10</c:v>
                </c:pt>
                <c:pt idx="44">
                  <c:v>1.90569433852771E-10</c:v>
                </c:pt>
                <c:pt idx="45">
                  <c:v>1.899015891324E-10</c:v>
                </c:pt>
                <c:pt idx="46">
                  <c:v>1.90489430934635E-10</c:v>
                </c:pt>
                <c:pt idx="47">
                  <c:v>1.92933323585133E-10</c:v>
                </c:pt>
                <c:pt idx="48">
                  <c:v>1.90549509329126E-10</c:v>
                </c:pt>
                <c:pt idx="49">
                  <c:v>1.90378135526316E-10</c:v>
                </c:pt>
                <c:pt idx="50">
                  <c:v>1.90910639597298E-10</c:v>
                </c:pt>
                <c:pt idx="51">
                  <c:v>1.91183604000682E-10</c:v>
                </c:pt>
                <c:pt idx="52">
                  <c:v>1.90566497309334E-10</c:v>
                </c:pt>
                <c:pt idx="53">
                  <c:v>1.90338506992618E-10</c:v>
                </c:pt>
                <c:pt idx="54">
                  <c:v>1.90439080555716E-10</c:v>
                </c:pt>
                <c:pt idx="55">
                  <c:v>1.89476999171441E-10</c:v>
                </c:pt>
                <c:pt idx="56">
                  <c:v>1.917106767984E-10</c:v>
                </c:pt>
                <c:pt idx="57">
                  <c:v>1.91553878831916E-10</c:v>
                </c:pt>
                <c:pt idx="58">
                  <c:v>1.9102749697832E-10</c:v>
                </c:pt>
                <c:pt idx="59">
                  <c:v>1.90274679290656E-10</c:v>
                </c:pt>
                <c:pt idx="60">
                  <c:v>1.90244102039065E-10</c:v>
                </c:pt>
                <c:pt idx="61">
                  <c:v>1.90660761758435E-10</c:v>
                </c:pt>
                <c:pt idx="62">
                  <c:v>1.89878111683419E-10</c:v>
                </c:pt>
                <c:pt idx="63">
                  <c:v>1.91517008829076E-10</c:v>
                </c:pt>
                <c:pt idx="64">
                  <c:v>1.89485727735301E-10</c:v>
                </c:pt>
                <c:pt idx="65">
                  <c:v>1.90226456564487E-10</c:v>
                </c:pt>
                <c:pt idx="66">
                  <c:v>1.88057155202155E-10</c:v>
                </c:pt>
                <c:pt idx="67">
                  <c:v>1.90854889411962E-10</c:v>
                </c:pt>
                <c:pt idx="68">
                  <c:v>1.8738639409639E-10</c:v>
                </c:pt>
                <c:pt idx="69">
                  <c:v>1.91764049394388E-10</c:v>
                </c:pt>
                <c:pt idx="70">
                  <c:v>1.84028737325213E-10</c:v>
                </c:pt>
                <c:pt idx="71">
                  <c:v>1.90739736646226E-10</c:v>
                </c:pt>
                <c:pt idx="72">
                  <c:v>1.85044376019451E-10</c:v>
                </c:pt>
                <c:pt idx="73">
                  <c:v>1.89857958215738E-10</c:v>
                </c:pt>
                <c:pt idx="74">
                  <c:v>1.85696802627468E-10</c:v>
                </c:pt>
                <c:pt idx="75">
                  <c:v>1.90735505013243E-10</c:v>
                </c:pt>
                <c:pt idx="76">
                  <c:v>1.84950382001475E-10</c:v>
                </c:pt>
                <c:pt idx="77">
                  <c:v>1.89720658765933E-10</c:v>
                </c:pt>
                <c:pt idx="78">
                  <c:v>1.89139068670865E-10</c:v>
                </c:pt>
                <c:pt idx="79">
                  <c:v>1.90398824585568E-10</c:v>
                </c:pt>
                <c:pt idx="80">
                  <c:v>1.89473949034121E-10</c:v>
                </c:pt>
                <c:pt idx="81">
                  <c:v>1.90247432644129E-10</c:v>
                </c:pt>
                <c:pt idx="82">
                  <c:v>1.9109578373113E-10</c:v>
                </c:pt>
                <c:pt idx="83">
                  <c:v>1.89565838096851E-10</c:v>
                </c:pt>
                <c:pt idx="84">
                  <c:v>1.90512303562134E-10</c:v>
                </c:pt>
                <c:pt idx="85">
                  <c:v>1.90952384039257E-10</c:v>
                </c:pt>
                <c:pt idx="86">
                  <c:v>1.91538242808944E-10</c:v>
                </c:pt>
                <c:pt idx="87">
                  <c:v>1.89039303645258E-10</c:v>
                </c:pt>
                <c:pt idx="88">
                  <c:v>1.90453153259797E-10</c:v>
                </c:pt>
                <c:pt idx="89">
                  <c:v>1.90544786724983E-10</c:v>
                </c:pt>
                <c:pt idx="90">
                  <c:v>1.89763244785865E-10</c:v>
                </c:pt>
                <c:pt idx="91">
                  <c:v>1.89593080118837E-10</c:v>
                </c:pt>
                <c:pt idx="92">
                  <c:v>1.90570136519667E-10</c:v>
                </c:pt>
                <c:pt idx="93">
                  <c:v>1.89469725428307E-10</c:v>
                </c:pt>
                <c:pt idx="94">
                  <c:v>1.89898195785127E-10</c:v>
                </c:pt>
                <c:pt idx="95">
                  <c:v>1.90565579587906E-10</c:v>
                </c:pt>
                <c:pt idx="96">
                  <c:v>1.91381029647797E-10</c:v>
                </c:pt>
                <c:pt idx="97">
                  <c:v>1.90988606452666E-10</c:v>
                </c:pt>
                <c:pt idx="98">
                  <c:v>1.91516397921894E-10</c:v>
                </c:pt>
                <c:pt idx="99">
                  <c:v>1.90873281278858E-10</c:v>
                </c:pt>
                <c:pt idx="100">
                  <c:v>1.90780172872113E-10</c:v>
                </c:pt>
                <c:pt idx="101">
                  <c:v>1.89891942561262E-10</c:v>
                </c:pt>
                <c:pt idx="102">
                  <c:v>1.91197563916636E-10</c:v>
                </c:pt>
                <c:pt idx="103">
                  <c:v>1.90079932207269E-10</c:v>
                </c:pt>
                <c:pt idx="104">
                  <c:v>1.90765639661023E-10</c:v>
                </c:pt>
                <c:pt idx="105">
                  <c:v>1.89593224482094E-10</c:v>
                </c:pt>
                <c:pt idx="106">
                  <c:v>1.89771668238662E-10</c:v>
                </c:pt>
                <c:pt idx="107">
                  <c:v>1.90632437463395E-10</c:v>
                </c:pt>
                <c:pt idx="108">
                  <c:v>1.91365508742277E-10</c:v>
                </c:pt>
                <c:pt idx="109">
                  <c:v>1.8943015077746E-10</c:v>
                </c:pt>
                <c:pt idx="110">
                  <c:v>1.90528461536219E-10</c:v>
                </c:pt>
                <c:pt idx="111">
                  <c:v>1.90972654949355E-10</c:v>
                </c:pt>
                <c:pt idx="112">
                  <c:v>1.89839140950584E-10</c:v>
                </c:pt>
                <c:pt idx="113">
                  <c:v>1.91549308326338E-10</c:v>
                </c:pt>
                <c:pt idx="114">
                  <c:v>1.91226936250514E-10</c:v>
                </c:pt>
                <c:pt idx="115">
                  <c:v>1.90617149140633E-10</c:v>
                </c:pt>
                <c:pt idx="116">
                  <c:v>1.92223773663422E-10</c:v>
                </c:pt>
                <c:pt idx="117">
                  <c:v>1.9070562685471E-10</c:v>
                </c:pt>
                <c:pt idx="118">
                  <c:v>1.92011767108238E-10</c:v>
                </c:pt>
                <c:pt idx="119">
                  <c:v>1.89852309310457E-10</c:v>
                </c:pt>
                <c:pt idx="120">
                  <c:v>1.92273644138966E-10</c:v>
                </c:pt>
                <c:pt idx="121">
                  <c:v>1.91657175512247E-10</c:v>
                </c:pt>
                <c:pt idx="122">
                  <c:v>1.90850906507927E-10</c:v>
                </c:pt>
                <c:pt idx="123">
                  <c:v>1.90800035686535E-10</c:v>
                </c:pt>
                <c:pt idx="124">
                  <c:v>1.91834557781497E-10</c:v>
                </c:pt>
                <c:pt idx="125">
                  <c:v>1.89571279933643E-10</c:v>
                </c:pt>
                <c:pt idx="126">
                  <c:v>1.89991839303122E-10</c:v>
                </c:pt>
                <c:pt idx="127">
                  <c:v>1.90416222774159E-10</c:v>
                </c:pt>
                <c:pt idx="128">
                  <c:v>1.88440013156725E-10</c:v>
                </c:pt>
                <c:pt idx="129">
                  <c:v>1.91184000039346E-10</c:v>
                </c:pt>
                <c:pt idx="130">
                  <c:v>1.91281226072394E-10</c:v>
                </c:pt>
                <c:pt idx="131">
                  <c:v>1.90731449567232E-10</c:v>
                </c:pt>
                <c:pt idx="132">
                  <c:v>1.90922030424334E-10</c:v>
                </c:pt>
                <c:pt idx="133">
                  <c:v>1.90829829106919E-10</c:v>
                </c:pt>
                <c:pt idx="134">
                  <c:v>1.91403879565633E-10</c:v>
                </c:pt>
                <c:pt idx="135">
                  <c:v>1.91359580564756E-10</c:v>
                </c:pt>
                <c:pt idx="136">
                  <c:v>1.91363364848096E-10</c:v>
                </c:pt>
                <c:pt idx="137">
                  <c:v>1.91994776377423E-10</c:v>
                </c:pt>
                <c:pt idx="138">
                  <c:v>1.91110366124641E-10</c:v>
                </c:pt>
                <c:pt idx="139">
                  <c:v>1.9041239687418E-10</c:v>
                </c:pt>
                <c:pt idx="140">
                  <c:v>1.91412582798234E-10</c:v>
                </c:pt>
                <c:pt idx="141">
                  <c:v>1.91409278185622E-10</c:v>
                </c:pt>
                <c:pt idx="142">
                  <c:v>1.92271258463721E-10</c:v>
                </c:pt>
                <c:pt idx="143">
                  <c:v>1.90967156057755E-10</c:v>
                </c:pt>
                <c:pt idx="144">
                  <c:v>1.89911543581292E-10</c:v>
                </c:pt>
                <c:pt idx="145">
                  <c:v>1.91155368060683E-10</c:v>
                </c:pt>
                <c:pt idx="146">
                  <c:v>1.91206454839422E-10</c:v>
                </c:pt>
                <c:pt idx="147">
                  <c:v>1.90112753936792E-10</c:v>
                </c:pt>
                <c:pt idx="148">
                  <c:v>1.90643749847551E-10</c:v>
                </c:pt>
                <c:pt idx="149">
                  <c:v>1.91296334819183E-10</c:v>
                </c:pt>
                <c:pt idx="150">
                  <c:v>5.59592643098429E-12</c:v>
                </c:pt>
                <c:pt idx="151">
                  <c:v>1.91267300273595E-10</c:v>
                </c:pt>
                <c:pt idx="152">
                  <c:v>1.05371882274127E-11</c:v>
                </c:pt>
                <c:pt idx="153">
                  <c:v>1.92064270550426E-10</c:v>
                </c:pt>
                <c:pt idx="154">
                  <c:v>1.90261878125808E-10</c:v>
                </c:pt>
                <c:pt idx="155">
                  <c:v>1.91025336758991E-10</c:v>
                </c:pt>
                <c:pt idx="156">
                  <c:v>1.91289667415875E-10</c:v>
                </c:pt>
                <c:pt idx="157">
                  <c:v>1.89241024865197E-10</c:v>
                </c:pt>
                <c:pt idx="158">
                  <c:v>1.91353430334113E-10</c:v>
                </c:pt>
                <c:pt idx="159">
                  <c:v>1.89417232029846E-10</c:v>
                </c:pt>
                <c:pt idx="160">
                  <c:v>1.90084556556744E-10</c:v>
                </c:pt>
                <c:pt idx="161">
                  <c:v>1.90542558197159E-10</c:v>
                </c:pt>
                <c:pt idx="162">
                  <c:v>1.91224370071537E-10</c:v>
                </c:pt>
                <c:pt idx="163">
                  <c:v>1.90097760399277E-10</c:v>
                </c:pt>
                <c:pt idx="164">
                  <c:v>1.90028917397354E-10</c:v>
                </c:pt>
                <c:pt idx="165">
                  <c:v>1.90429672254299E-10</c:v>
                </c:pt>
                <c:pt idx="166">
                  <c:v>1.91622751445382E-10</c:v>
                </c:pt>
                <c:pt idx="167">
                  <c:v>1.90418239806112E-10</c:v>
                </c:pt>
                <c:pt idx="168">
                  <c:v>1.91120455932302E-10</c:v>
                </c:pt>
                <c:pt idx="169">
                  <c:v>1.90519267301919E-10</c:v>
                </c:pt>
                <c:pt idx="170">
                  <c:v>1.90990065842059E-10</c:v>
                </c:pt>
                <c:pt idx="171">
                  <c:v>1.89605380041085E-10</c:v>
                </c:pt>
                <c:pt idx="172">
                  <c:v>1.888476117273E-10</c:v>
                </c:pt>
                <c:pt idx="173">
                  <c:v>1.91120149868702E-10</c:v>
                </c:pt>
                <c:pt idx="174">
                  <c:v>1.91667524775002E-10</c:v>
                </c:pt>
                <c:pt idx="175">
                  <c:v>1.90573134698388E-10</c:v>
                </c:pt>
                <c:pt idx="176">
                  <c:v>1.90981429608131E-10</c:v>
                </c:pt>
                <c:pt idx="177">
                  <c:v>1.909409031748E-10</c:v>
                </c:pt>
                <c:pt idx="178">
                  <c:v>1.90918021717549E-10</c:v>
                </c:pt>
                <c:pt idx="179">
                  <c:v>1.90392266323002E-10</c:v>
                </c:pt>
                <c:pt idx="180">
                  <c:v>1.91709460748928E-10</c:v>
                </c:pt>
                <c:pt idx="181">
                  <c:v>1.90947805934638E-10</c:v>
                </c:pt>
                <c:pt idx="182">
                  <c:v>1.91667822849073E-10</c:v>
                </c:pt>
                <c:pt idx="183">
                  <c:v>1.90819695779881E-10</c:v>
                </c:pt>
                <c:pt idx="184">
                  <c:v>1.91298264284448E-10</c:v>
                </c:pt>
                <c:pt idx="185">
                  <c:v>1.92119125353676E-10</c:v>
                </c:pt>
                <c:pt idx="186">
                  <c:v>1.907791200662E-10</c:v>
                </c:pt>
                <c:pt idx="187">
                  <c:v>1.90951598546297E-10</c:v>
                </c:pt>
                <c:pt idx="188">
                  <c:v>1.90769685110878E-10</c:v>
                </c:pt>
                <c:pt idx="189">
                  <c:v>1.92326361147699E-10</c:v>
                </c:pt>
                <c:pt idx="190">
                  <c:v>1.92006416688723E-10</c:v>
                </c:pt>
                <c:pt idx="191">
                  <c:v>1.90291651994772E-10</c:v>
                </c:pt>
                <c:pt idx="192">
                  <c:v>1.90412295970209E-10</c:v>
                </c:pt>
                <c:pt idx="193">
                  <c:v>1.91621284859541E-10</c:v>
                </c:pt>
                <c:pt idx="194">
                  <c:v>1.92129201760386E-10</c:v>
                </c:pt>
                <c:pt idx="195">
                  <c:v>1.91093536224461E-10</c:v>
                </c:pt>
                <c:pt idx="196">
                  <c:v>1.91847055814846E-10</c:v>
                </c:pt>
                <c:pt idx="197">
                  <c:v>1.92879185760758E-10</c:v>
                </c:pt>
                <c:pt idx="198">
                  <c:v>1.9160521393951E-10</c:v>
                </c:pt>
                <c:pt idx="199">
                  <c:v>1.92361899074385E-10</c:v>
                </c:pt>
                <c:pt idx="200">
                  <c:v>1.9229713054806E-10</c:v>
                </c:pt>
                <c:pt idx="201">
                  <c:v>1.91725758625432E-10</c:v>
                </c:pt>
                <c:pt idx="202">
                  <c:v>1.91459499804699E-10</c:v>
                </c:pt>
                <c:pt idx="203">
                  <c:v>1.90770241747951E-10</c:v>
                </c:pt>
                <c:pt idx="204">
                  <c:v>1.92075688498219E-10</c:v>
                </c:pt>
                <c:pt idx="205">
                  <c:v>1.91643564502211E-10</c:v>
                </c:pt>
                <c:pt idx="206">
                  <c:v>1.91740388622022E-10</c:v>
                </c:pt>
                <c:pt idx="207">
                  <c:v>1.91130666999418E-10</c:v>
                </c:pt>
                <c:pt idx="208">
                  <c:v>1.92464770394666E-10</c:v>
                </c:pt>
                <c:pt idx="209">
                  <c:v>1.90948604351203E-10</c:v>
                </c:pt>
                <c:pt idx="210">
                  <c:v>1.91861767635287E-10</c:v>
                </c:pt>
                <c:pt idx="211">
                  <c:v>1.91250737039351E-10</c:v>
                </c:pt>
                <c:pt idx="212">
                  <c:v>1.91393362877914E-10</c:v>
                </c:pt>
                <c:pt idx="213">
                  <c:v>1.91686729489391E-10</c:v>
                </c:pt>
                <c:pt idx="214">
                  <c:v>1.92273676164099E-10</c:v>
                </c:pt>
                <c:pt idx="215">
                  <c:v>1.94943054154221E-10</c:v>
                </c:pt>
                <c:pt idx="216">
                  <c:v>1.92847513198927E-10</c:v>
                </c:pt>
                <c:pt idx="217">
                  <c:v>1.91619238308521E-10</c:v>
                </c:pt>
                <c:pt idx="218">
                  <c:v>1.90752147923724E-10</c:v>
                </c:pt>
                <c:pt idx="219">
                  <c:v>1.91405599309326E-10</c:v>
                </c:pt>
                <c:pt idx="220">
                  <c:v>1.92177991745849E-10</c:v>
                </c:pt>
                <c:pt idx="221">
                  <c:v>1.91865530402574E-10</c:v>
                </c:pt>
                <c:pt idx="222">
                  <c:v>1.91507222050208E-10</c:v>
                </c:pt>
                <c:pt idx="223">
                  <c:v>1.9239377240431E-10</c:v>
                </c:pt>
                <c:pt idx="224">
                  <c:v>1.92019831481103E-10</c:v>
                </c:pt>
                <c:pt idx="225">
                  <c:v>1.90447729866757E-10</c:v>
                </c:pt>
                <c:pt idx="226">
                  <c:v>1.91391806257085E-10</c:v>
                </c:pt>
                <c:pt idx="227">
                  <c:v>1.92063778884929E-10</c:v>
                </c:pt>
                <c:pt idx="228">
                  <c:v>1.9141923208295E-10</c:v>
                </c:pt>
                <c:pt idx="229">
                  <c:v>1.91138484059767E-10</c:v>
                </c:pt>
                <c:pt idx="230">
                  <c:v>1.91088170001782E-10</c:v>
                </c:pt>
                <c:pt idx="231">
                  <c:v>1.91916760574488E-10</c:v>
                </c:pt>
                <c:pt idx="232">
                  <c:v>1.91901097037783E-10</c:v>
                </c:pt>
                <c:pt idx="233">
                  <c:v>1.91360513273913E-10</c:v>
                </c:pt>
                <c:pt idx="234">
                  <c:v>1.91747102691453E-10</c:v>
                </c:pt>
                <c:pt idx="235">
                  <c:v>1.91841684029199E-10</c:v>
                </c:pt>
                <c:pt idx="236">
                  <c:v>1.91661776708721E-10</c:v>
                </c:pt>
                <c:pt idx="237">
                  <c:v>1.91616920801072E-10</c:v>
                </c:pt>
                <c:pt idx="238">
                  <c:v>1.92613924366324E-10</c:v>
                </c:pt>
                <c:pt idx="239">
                  <c:v>1.91991389434283E-10</c:v>
                </c:pt>
                <c:pt idx="240">
                  <c:v>1.92431881945414E-10</c:v>
                </c:pt>
                <c:pt idx="241">
                  <c:v>1.91441448836953E-10</c:v>
                </c:pt>
                <c:pt idx="242">
                  <c:v>1.92020111882168E-10</c:v>
                </c:pt>
                <c:pt idx="243">
                  <c:v>1.9163615720851E-10</c:v>
                </c:pt>
                <c:pt idx="244">
                  <c:v>1.92213741256302E-10</c:v>
                </c:pt>
                <c:pt idx="245">
                  <c:v>1.91466305180693E-10</c:v>
                </c:pt>
                <c:pt idx="246">
                  <c:v>1.91689729107503E-10</c:v>
                </c:pt>
                <c:pt idx="247">
                  <c:v>1.91258434925552E-10</c:v>
                </c:pt>
                <c:pt idx="248">
                  <c:v>1.92013955082263E-10</c:v>
                </c:pt>
                <c:pt idx="249">
                  <c:v>1.91313469805276E-10</c:v>
                </c:pt>
                <c:pt idx="250">
                  <c:v>1.93326994460351E-10</c:v>
                </c:pt>
                <c:pt idx="251">
                  <c:v>1.91481760094116E-10</c:v>
                </c:pt>
                <c:pt idx="252">
                  <c:v>1.92689586435298E-10</c:v>
                </c:pt>
                <c:pt idx="253">
                  <c:v>1.92564685965628E-10</c:v>
                </c:pt>
                <c:pt idx="254">
                  <c:v>1.90806743891095E-10</c:v>
                </c:pt>
                <c:pt idx="255">
                  <c:v>1.9131216675326E-10</c:v>
                </c:pt>
                <c:pt idx="256">
                  <c:v>1.92849460159E-10</c:v>
                </c:pt>
                <c:pt idx="257">
                  <c:v>1.9231155693136E-10</c:v>
                </c:pt>
                <c:pt idx="258">
                  <c:v>1.9186110348696E-10</c:v>
                </c:pt>
                <c:pt idx="259">
                  <c:v>1.9157439738034E-10</c:v>
                </c:pt>
                <c:pt idx="260">
                  <c:v>1.92083619405209E-10</c:v>
                </c:pt>
                <c:pt idx="261">
                  <c:v>1.91169024666633E-10</c:v>
                </c:pt>
                <c:pt idx="262">
                  <c:v>1.91629228324169E-10</c:v>
                </c:pt>
                <c:pt idx="263">
                  <c:v>1.91628991101223E-10</c:v>
                </c:pt>
                <c:pt idx="264">
                  <c:v>1.9210775795617E-10</c:v>
                </c:pt>
                <c:pt idx="265">
                  <c:v>1.92099310030509E-10</c:v>
                </c:pt>
                <c:pt idx="266">
                  <c:v>1.91548245162092E-10</c:v>
                </c:pt>
                <c:pt idx="267">
                  <c:v>1.9231595677398E-10</c:v>
                </c:pt>
                <c:pt idx="268">
                  <c:v>1.91526222924755E-10</c:v>
                </c:pt>
                <c:pt idx="269">
                  <c:v>1.8801323139738E-12</c:v>
                </c:pt>
                <c:pt idx="270">
                  <c:v>1.91679802093431E-10</c:v>
                </c:pt>
                <c:pt idx="271">
                  <c:v>1.9097243421142E-10</c:v>
                </c:pt>
                <c:pt idx="272">
                  <c:v>1.92894587596504E-10</c:v>
                </c:pt>
                <c:pt idx="273">
                  <c:v>1.92003213052481E-10</c:v>
                </c:pt>
                <c:pt idx="274">
                  <c:v>1.90541176919926E-10</c:v>
                </c:pt>
                <c:pt idx="275">
                  <c:v>1.90712446447299E-10</c:v>
                </c:pt>
                <c:pt idx="276">
                  <c:v>1.92060410528011E-10</c:v>
                </c:pt>
                <c:pt idx="277">
                  <c:v>1.91192117975388E-10</c:v>
                </c:pt>
                <c:pt idx="278">
                  <c:v>1.91086205114518E-10</c:v>
                </c:pt>
                <c:pt idx="279">
                  <c:v>3.25449742185237E-12</c:v>
                </c:pt>
                <c:pt idx="280">
                  <c:v>1.90807483736195E-10</c:v>
                </c:pt>
                <c:pt idx="281">
                  <c:v>1.91211514662836E-10</c:v>
                </c:pt>
                <c:pt idx="282">
                  <c:v>1.90995180583865E-10</c:v>
                </c:pt>
                <c:pt idx="283">
                  <c:v>1.92474692987856E-10</c:v>
                </c:pt>
                <c:pt idx="284">
                  <c:v>1.91343866562855E-10</c:v>
                </c:pt>
                <c:pt idx="285">
                  <c:v>1.90875824632631E-10</c:v>
                </c:pt>
                <c:pt idx="286">
                  <c:v>1.9271060054575E-10</c:v>
                </c:pt>
                <c:pt idx="287">
                  <c:v>1.91483270358248E-10</c:v>
                </c:pt>
                <c:pt idx="288">
                  <c:v>1.92667332062623E-10</c:v>
                </c:pt>
                <c:pt idx="289">
                  <c:v>1.91275527324492E-10</c:v>
                </c:pt>
                <c:pt idx="290">
                  <c:v>1.90837399416567E-10</c:v>
                </c:pt>
                <c:pt idx="291">
                  <c:v>1.92916213347141E-10</c:v>
                </c:pt>
                <c:pt idx="292">
                  <c:v>1.9225433887913E-10</c:v>
                </c:pt>
                <c:pt idx="293">
                  <c:v>1.91330993557207E-10</c:v>
                </c:pt>
                <c:pt idx="294">
                  <c:v>1.92229266822579E-10</c:v>
                </c:pt>
                <c:pt idx="295">
                  <c:v>1.91178552425077E-10</c:v>
                </c:pt>
                <c:pt idx="296">
                  <c:v>1.92215819916483E-10</c:v>
                </c:pt>
                <c:pt idx="297">
                  <c:v>1.91629102578282E-10</c:v>
                </c:pt>
                <c:pt idx="298">
                  <c:v>1.91765898219803E-10</c:v>
                </c:pt>
                <c:pt idx="299">
                  <c:v>1.90729347750782E-10</c:v>
                </c:pt>
                <c:pt idx="300">
                  <c:v>1.90330601658304E-10</c:v>
                </c:pt>
                <c:pt idx="301">
                  <c:v>1.9188204579003E-10</c:v>
                </c:pt>
                <c:pt idx="302">
                  <c:v>1.91162255045032E-10</c:v>
                </c:pt>
                <c:pt idx="303">
                  <c:v>1.91101663870584E-10</c:v>
                </c:pt>
                <c:pt idx="304">
                  <c:v>1.91428546784545E-10</c:v>
                </c:pt>
                <c:pt idx="305">
                  <c:v>1.91609998237902E-10</c:v>
                </c:pt>
                <c:pt idx="306">
                  <c:v>1.91552396773655E-10</c:v>
                </c:pt>
                <c:pt idx="307">
                  <c:v>1.91615298543534E-10</c:v>
                </c:pt>
                <c:pt idx="308">
                  <c:v>1.91994847469451E-10</c:v>
                </c:pt>
                <c:pt idx="309">
                  <c:v>1.95340936919244E-10</c:v>
                </c:pt>
                <c:pt idx="310">
                  <c:v>1.91367934131789E-10</c:v>
                </c:pt>
                <c:pt idx="311">
                  <c:v>1.91555906297228E-10</c:v>
                </c:pt>
                <c:pt idx="312">
                  <c:v>1.909046869105E-10</c:v>
                </c:pt>
                <c:pt idx="313">
                  <c:v>1.91318649807065E-10</c:v>
                </c:pt>
                <c:pt idx="314">
                  <c:v>1.91805306349183E-10</c:v>
                </c:pt>
                <c:pt idx="315">
                  <c:v>1.93032826304775E-10</c:v>
                </c:pt>
                <c:pt idx="316">
                  <c:v>1.91741737840864E-10</c:v>
                </c:pt>
                <c:pt idx="317">
                  <c:v>1.90495695495037E-10</c:v>
                </c:pt>
                <c:pt idx="318">
                  <c:v>1.90519507810491E-10</c:v>
                </c:pt>
                <c:pt idx="319">
                  <c:v>1.91546102267637E-10</c:v>
                </c:pt>
                <c:pt idx="320">
                  <c:v>1.91500738046272E-10</c:v>
                </c:pt>
                <c:pt idx="321">
                  <c:v>1.91256690757922E-10</c:v>
                </c:pt>
                <c:pt idx="322">
                  <c:v>1.91587372613575E-10</c:v>
                </c:pt>
                <c:pt idx="323">
                  <c:v>1.90847441573244E-10</c:v>
                </c:pt>
                <c:pt idx="324">
                  <c:v>1.91220692829328E-10</c:v>
                </c:pt>
                <c:pt idx="325">
                  <c:v>1.91758114820094E-10</c:v>
                </c:pt>
                <c:pt idx="326">
                  <c:v>1.9175425819575E-10</c:v>
                </c:pt>
                <c:pt idx="327">
                  <c:v>1.91674712264296E-10</c:v>
                </c:pt>
                <c:pt idx="328">
                  <c:v>1.91790747269824E-10</c:v>
                </c:pt>
                <c:pt idx="329">
                  <c:v>1.92165901895929E-10</c:v>
                </c:pt>
                <c:pt idx="330">
                  <c:v>1.91069707953524E-10</c:v>
                </c:pt>
                <c:pt idx="331">
                  <c:v>1.91218239875555E-10</c:v>
                </c:pt>
                <c:pt idx="332">
                  <c:v>1.90847025496911E-10</c:v>
                </c:pt>
                <c:pt idx="333">
                  <c:v>1.92239061736134E-10</c:v>
                </c:pt>
                <c:pt idx="334">
                  <c:v>1.91188777082731E-10</c:v>
                </c:pt>
                <c:pt idx="335">
                  <c:v>1.9182228207353E-10</c:v>
                </c:pt>
                <c:pt idx="336">
                  <c:v>1.9139595808835E-10</c:v>
                </c:pt>
                <c:pt idx="337">
                  <c:v>1.91782911276431E-10</c:v>
                </c:pt>
                <c:pt idx="338">
                  <c:v>1.91650398111272E-10</c:v>
                </c:pt>
                <c:pt idx="339">
                  <c:v>1.92715829103036E-10</c:v>
                </c:pt>
                <c:pt idx="340">
                  <c:v>1.92608506559975E-10</c:v>
                </c:pt>
                <c:pt idx="341">
                  <c:v>1.90968648478119E-10</c:v>
                </c:pt>
                <c:pt idx="342">
                  <c:v>1.95182413797959E-10</c:v>
                </c:pt>
                <c:pt idx="343">
                  <c:v>1.91142018952989E-10</c:v>
                </c:pt>
                <c:pt idx="344">
                  <c:v>1.92917061596936E-10</c:v>
                </c:pt>
                <c:pt idx="345">
                  <c:v>1.92089500394058E-10</c:v>
                </c:pt>
                <c:pt idx="346">
                  <c:v>1.91865732834198E-10</c:v>
                </c:pt>
                <c:pt idx="347">
                  <c:v>1.91564791827778E-10</c:v>
                </c:pt>
                <c:pt idx="348">
                  <c:v>1.91707017140373E-10</c:v>
                </c:pt>
                <c:pt idx="349">
                  <c:v>1.91552632156926E-10</c:v>
                </c:pt>
                <c:pt idx="350">
                  <c:v>1.9324338059044E-10</c:v>
                </c:pt>
                <c:pt idx="351">
                  <c:v>1.90940089480078E-10</c:v>
                </c:pt>
                <c:pt idx="352">
                  <c:v>1.90243276291504E-10</c:v>
                </c:pt>
                <c:pt idx="353">
                  <c:v>1.9147102966499E-10</c:v>
                </c:pt>
                <c:pt idx="354">
                  <c:v>1.92501239118874E-10</c:v>
                </c:pt>
                <c:pt idx="355">
                  <c:v>1.91047933802161E-10</c:v>
                </c:pt>
                <c:pt idx="356">
                  <c:v>1.91375310518064E-10</c:v>
                </c:pt>
                <c:pt idx="357">
                  <c:v>1.91052369962139E-10</c:v>
                </c:pt>
                <c:pt idx="358">
                  <c:v>1.8974910701298E-10</c:v>
                </c:pt>
                <c:pt idx="359">
                  <c:v>1.92090993453689E-10</c:v>
                </c:pt>
                <c:pt idx="360">
                  <c:v>1.91796589416573E-10</c:v>
                </c:pt>
                <c:pt idx="361">
                  <c:v>1.91148463267335E-10</c:v>
                </c:pt>
                <c:pt idx="362">
                  <c:v>1.90916541172382E-10</c:v>
                </c:pt>
                <c:pt idx="363">
                  <c:v>1.91572810863765E-10</c:v>
                </c:pt>
                <c:pt idx="364">
                  <c:v>1.92247040056359E-10</c:v>
                </c:pt>
                <c:pt idx="365">
                  <c:v>1.9114772766919E-10</c:v>
                </c:pt>
                <c:pt idx="366">
                  <c:v>1.90221238030585E-10</c:v>
                </c:pt>
                <c:pt idx="367">
                  <c:v>1.91604932610209E-10</c:v>
                </c:pt>
                <c:pt idx="368">
                  <c:v>1.91571652514064E-10</c:v>
                </c:pt>
                <c:pt idx="369">
                  <c:v>1.9250882837822E-10</c:v>
                </c:pt>
                <c:pt idx="370">
                  <c:v>1.92113713434787E-10</c:v>
                </c:pt>
                <c:pt idx="371">
                  <c:v>1.91038176157359E-10</c:v>
                </c:pt>
                <c:pt idx="372">
                  <c:v>1.90490222490203E-10</c:v>
                </c:pt>
                <c:pt idx="373">
                  <c:v>1.91069192077161E-10</c:v>
                </c:pt>
                <c:pt idx="374">
                  <c:v>1.92389065682555E-10</c:v>
                </c:pt>
                <c:pt idx="375">
                  <c:v>1.91949107014415E-10</c:v>
                </c:pt>
                <c:pt idx="376">
                  <c:v>1.90692112773415E-10</c:v>
                </c:pt>
                <c:pt idx="377">
                  <c:v>1.91661994541547E-10</c:v>
                </c:pt>
                <c:pt idx="378">
                  <c:v>1.90759075484698E-10</c:v>
                </c:pt>
                <c:pt idx="379">
                  <c:v>1.96887509243524E-10</c:v>
                </c:pt>
                <c:pt idx="380">
                  <c:v>1.91346917360714E-10</c:v>
                </c:pt>
                <c:pt idx="381">
                  <c:v>1.91931754244935E-10</c:v>
                </c:pt>
                <c:pt idx="382">
                  <c:v>1.91376065423314E-10</c:v>
                </c:pt>
                <c:pt idx="383">
                  <c:v>1.91473719994213E-10</c:v>
                </c:pt>
                <c:pt idx="384">
                  <c:v>1.90588246445482E-10</c:v>
                </c:pt>
                <c:pt idx="385">
                  <c:v>1.91707004663238E-10</c:v>
                </c:pt>
                <c:pt idx="386">
                  <c:v>1.80187149674907E-10</c:v>
                </c:pt>
                <c:pt idx="387">
                  <c:v>1.91000941989024E-10</c:v>
                </c:pt>
                <c:pt idx="388">
                  <c:v>1.81356351930145E-10</c:v>
                </c:pt>
                <c:pt idx="389">
                  <c:v>1.90238661638204E-10</c:v>
                </c:pt>
                <c:pt idx="390">
                  <c:v>1.8259145642742E-10</c:v>
                </c:pt>
                <c:pt idx="391">
                  <c:v>1.91331599032891E-10</c:v>
                </c:pt>
                <c:pt idx="392">
                  <c:v>1.74888950367895E-10</c:v>
                </c:pt>
                <c:pt idx="393">
                  <c:v>1.91523715442918E-10</c:v>
                </c:pt>
                <c:pt idx="394">
                  <c:v>1.79871641754934E-12</c:v>
                </c:pt>
                <c:pt idx="395">
                  <c:v>1.91022082964209E-10</c:v>
                </c:pt>
                <c:pt idx="396">
                  <c:v>1.88480700505388E-10</c:v>
                </c:pt>
                <c:pt idx="397">
                  <c:v>1.9162016248251E-10</c:v>
                </c:pt>
                <c:pt idx="398">
                  <c:v>4.51075312262152E-12</c:v>
                </c:pt>
                <c:pt idx="399">
                  <c:v>1.92549856139138E-10</c:v>
                </c:pt>
                <c:pt idx="400">
                  <c:v>1.90999041663532E-10</c:v>
                </c:pt>
                <c:pt idx="401">
                  <c:v>1.90372195697515E-10</c:v>
                </c:pt>
                <c:pt idx="402">
                  <c:v>1.91332473938322E-10</c:v>
                </c:pt>
                <c:pt idx="403">
                  <c:v>1.93033193268038E-10</c:v>
                </c:pt>
                <c:pt idx="404">
                  <c:v>1.92968883439626E-10</c:v>
                </c:pt>
                <c:pt idx="405">
                  <c:v>1.91967187195767E-10</c:v>
                </c:pt>
                <c:pt idx="406">
                  <c:v>2.8015531868796E-10</c:v>
                </c:pt>
                <c:pt idx="407">
                  <c:v>1.97179720718394E-10</c:v>
                </c:pt>
                <c:pt idx="408">
                  <c:v>1.79440215919757E-10</c:v>
                </c:pt>
                <c:pt idx="409">
                  <c:v>1.92487520194069E-10</c:v>
                </c:pt>
                <c:pt idx="410">
                  <c:v>1.74135927866836E-10</c:v>
                </c:pt>
                <c:pt idx="411">
                  <c:v>1.91335957223863E-10</c:v>
                </c:pt>
                <c:pt idx="412">
                  <c:v>1.77933588314209E-10</c:v>
                </c:pt>
                <c:pt idx="413">
                  <c:v>1.91546955514777E-10</c:v>
                </c:pt>
                <c:pt idx="414">
                  <c:v>1.88200738169308E-10</c:v>
                </c:pt>
                <c:pt idx="415">
                  <c:v>1.91516371535002E-10</c:v>
                </c:pt>
                <c:pt idx="416">
                  <c:v>1.72963550166896E-10</c:v>
                </c:pt>
                <c:pt idx="417">
                  <c:v>1.92092185743084E-10</c:v>
                </c:pt>
                <c:pt idx="418">
                  <c:v>1.71193531977808E-10</c:v>
                </c:pt>
                <c:pt idx="419">
                  <c:v>1.92461808849513E-10</c:v>
                </c:pt>
                <c:pt idx="420">
                  <c:v>1.71750452831332E-10</c:v>
                </c:pt>
                <c:pt idx="421">
                  <c:v>1.91849644815633E-10</c:v>
                </c:pt>
                <c:pt idx="422">
                  <c:v>1.91631883941623E-10</c:v>
                </c:pt>
                <c:pt idx="423">
                  <c:v>1.92883160679332E-10</c:v>
                </c:pt>
                <c:pt idx="424">
                  <c:v>1.90985706089055E-10</c:v>
                </c:pt>
                <c:pt idx="425">
                  <c:v>1.91759990943101E-10</c:v>
                </c:pt>
                <c:pt idx="426">
                  <c:v>1.90334730165301E-10</c:v>
                </c:pt>
                <c:pt idx="427">
                  <c:v>1.92814809051696E-10</c:v>
                </c:pt>
                <c:pt idx="428">
                  <c:v>1.91577752651544E-10</c:v>
                </c:pt>
                <c:pt idx="429">
                  <c:v>1.91510116168577E-10</c:v>
                </c:pt>
                <c:pt idx="430">
                  <c:v>1.90600670329934E-10</c:v>
                </c:pt>
                <c:pt idx="431">
                  <c:v>1.91536776690009E-10</c:v>
                </c:pt>
                <c:pt idx="432">
                  <c:v>1.90832153106718E-10</c:v>
                </c:pt>
                <c:pt idx="433">
                  <c:v>1.92141367797166E-10</c:v>
                </c:pt>
                <c:pt idx="434">
                  <c:v>1.91718058843655E-10</c:v>
                </c:pt>
                <c:pt idx="435">
                  <c:v>1.91416154782689E-10</c:v>
                </c:pt>
                <c:pt idx="436">
                  <c:v>1.89875357271805E-10</c:v>
                </c:pt>
                <c:pt idx="437">
                  <c:v>1.91493752127539E-10</c:v>
                </c:pt>
                <c:pt idx="438">
                  <c:v>1.9043078483173E-10</c:v>
                </c:pt>
                <c:pt idx="439">
                  <c:v>1.91923437851341E-10</c:v>
                </c:pt>
                <c:pt idx="440">
                  <c:v>1.90349802973928E-10</c:v>
                </c:pt>
                <c:pt idx="441">
                  <c:v>1.91463007931798E-10</c:v>
                </c:pt>
                <c:pt idx="442">
                  <c:v>1.8998243742075E-10</c:v>
                </c:pt>
                <c:pt idx="443">
                  <c:v>1.90828247764474E-10</c:v>
                </c:pt>
                <c:pt idx="444">
                  <c:v>1.89587943297827E-10</c:v>
                </c:pt>
                <c:pt idx="445">
                  <c:v>1.90505274267183E-10</c:v>
                </c:pt>
                <c:pt idx="446">
                  <c:v>1.90085398965096E-10</c:v>
                </c:pt>
                <c:pt idx="447">
                  <c:v>1.92059963385562E-10</c:v>
                </c:pt>
                <c:pt idx="448">
                  <c:v>1.89806638224615E-10</c:v>
                </c:pt>
                <c:pt idx="449">
                  <c:v>1.91265734103483E-10</c:v>
                </c:pt>
                <c:pt idx="450">
                  <c:v>1.88811067461593E-10</c:v>
                </c:pt>
                <c:pt idx="451">
                  <c:v>1.91748523376101E-10</c:v>
                </c:pt>
                <c:pt idx="452">
                  <c:v>1.91017870571949E-10</c:v>
                </c:pt>
                <c:pt idx="453">
                  <c:v>1.91003645431999E-10</c:v>
                </c:pt>
                <c:pt idx="454">
                  <c:v>1.89227624188156E-10</c:v>
                </c:pt>
                <c:pt idx="455">
                  <c:v>1.91162327592756E-10</c:v>
                </c:pt>
                <c:pt idx="456">
                  <c:v>1.90620365444249E-10</c:v>
                </c:pt>
                <c:pt idx="457">
                  <c:v>1.91032551167306E-10</c:v>
                </c:pt>
                <c:pt idx="458">
                  <c:v>1.90477860293591E-10</c:v>
                </c:pt>
                <c:pt idx="459">
                  <c:v>1.90849834549066E-10</c:v>
                </c:pt>
                <c:pt idx="460">
                  <c:v>1.89596132416239E-10</c:v>
                </c:pt>
                <c:pt idx="461">
                  <c:v>1.91089839737695E-10</c:v>
                </c:pt>
                <c:pt idx="462">
                  <c:v>1.90175506947699E-10</c:v>
                </c:pt>
                <c:pt idx="463">
                  <c:v>1.9165124520586E-10</c:v>
                </c:pt>
                <c:pt idx="464">
                  <c:v>1.89974673778644E-10</c:v>
                </c:pt>
                <c:pt idx="465">
                  <c:v>1.90402560906554E-10</c:v>
                </c:pt>
                <c:pt idx="466">
                  <c:v>1.90557357920519E-10</c:v>
                </c:pt>
                <c:pt idx="467">
                  <c:v>1.89115806966586E-10</c:v>
                </c:pt>
                <c:pt idx="468">
                  <c:v>1.90532629125648E-10</c:v>
                </c:pt>
                <c:pt idx="469">
                  <c:v>1.90870675057037E-10</c:v>
                </c:pt>
                <c:pt idx="470">
                  <c:v>1.90708042919555E-10</c:v>
                </c:pt>
                <c:pt idx="471">
                  <c:v>1.90247102671704E-10</c:v>
                </c:pt>
                <c:pt idx="472">
                  <c:v>1.90429679429183E-10</c:v>
                </c:pt>
                <c:pt idx="473">
                  <c:v>1.91345800763294E-10</c:v>
                </c:pt>
                <c:pt idx="474">
                  <c:v>1.90160664395934E-10</c:v>
                </c:pt>
                <c:pt idx="475">
                  <c:v>1.89129770602191E-10</c:v>
                </c:pt>
                <c:pt idx="476">
                  <c:v>1.90359190631814E-10</c:v>
                </c:pt>
                <c:pt idx="477">
                  <c:v>1.9135339650059E-10</c:v>
                </c:pt>
                <c:pt idx="478">
                  <c:v>1.89312381969279E-10</c:v>
                </c:pt>
                <c:pt idx="479">
                  <c:v>1.89621978827938E-10</c:v>
                </c:pt>
                <c:pt idx="480">
                  <c:v>1.89927098761026E-10</c:v>
                </c:pt>
                <c:pt idx="481">
                  <c:v>1.90423012699741E-10</c:v>
                </c:pt>
                <c:pt idx="482">
                  <c:v>1.89995983120377E-10</c:v>
                </c:pt>
                <c:pt idx="483">
                  <c:v>1.89855600669871E-10</c:v>
                </c:pt>
                <c:pt idx="484">
                  <c:v>1.9013420481384E-10</c:v>
                </c:pt>
                <c:pt idx="485">
                  <c:v>1.90120351937793E-10</c:v>
                </c:pt>
                <c:pt idx="486">
                  <c:v>1.90294280102008E-10</c:v>
                </c:pt>
                <c:pt idx="487">
                  <c:v>1.91375591796707E-10</c:v>
                </c:pt>
                <c:pt idx="488">
                  <c:v>1.89014199917427E-10</c:v>
                </c:pt>
                <c:pt idx="489">
                  <c:v>1.89810922488451E-10</c:v>
                </c:pt>
                <c:pt idx="490">
                  <c:v>1.90115747699905E-10</c:v>
                </c:pt>
                <c:pt idx="491">
                  <c:v>1.89130129744495E-10</c:v>
                </c:pt>
                <c:pt idx="492">
                  <c:v>1.90123672090483E-10</c:v>
                </c:pt>
                <c:pt idx="493">
                  <c:v>1.90494516414138E-10</c:v>
                </c:pt>
                <c:pt idx="494">
                  <c:v>1.9070528117971E-10</c:v>
                </c:pt>
                <c:pt idx="495">
                  <c:v>1.90345312337389E-10</c:v>
                </c:pt>
                <c:pt idx="496">
                  <c:v>1.90671943208426E-10</c:v>
                </c:pt>
                <c:pt idx="497">
                  <c:v>1.89873138122359E-10</c:v>
                </c:pt>
                <c:pt idx="498">
                  <c:v>1.89714685209779E-10</c:v>
                </c:pt>
                <c:pt idx="499">
                  <c:v>1.90247069084919E-10</c:v>
                </c:pt>
                <c:pt idx="500">
                  <c:v>1.90602214348692E-10</c:v>
                </c:pt>
                <c:pt idx="501">
                  <c:v>1.9236216443795E-10</c:v>
                </c:pt>
                <c:pt idx="502">
                  <c:v>1.90301130211788E-10</c:v>
                </c:pt>
                <c:pt idx="503">
                  <c:v>1.89754113306146E-10</c:v>
                </c:pt>
                <c:pt idx="504">
                  <c:v>1.90739878588267E-10</c:v>
                </c:pt>
                <c:pt idx="505">
                  <c:v>1.91550743555319E-10</c:v>
                </c:pt>
                <c:pt idx="506">
                  <c:v>1.91023992662444E-10</c:v>
                </c:pt>
                <c:pt idx="507">
                  <c:v>1.90935723862807E-10</c:v>
                </c:pt>
                <c:pt idx="508">
                  <c:v>1.8970317659141E-10</c:v>
                </c:pt>
                <c:pt idx="509">
                  <c:v>1.89948787597008E-10</c:v>
                </c:pt>
                <c:pt idx="510">
                  <c:v>1.91201134284703E-10</c:v>
                </c:pt>
                <c:pt idx="511">
                  <c:v>1.92311202116118E-10</c:v>
                </c:pt>
                <c:pt idx="512">
                  <c:v>1.90437854977724E-10</c:v>
                </c:pt>
                <c:pt idx="513">
                  <c:v>1.90192560804058E-10</c:v>
                </c:pt>
                <c:pt idx="514">
                  <c:v>1.89779283575705E-10</c:v>
                </c:pt>
                <c:pt idx="515">
                  <c:v>1.90793384726349E-10</c:v>
                </c:pt>
                <c:pt idx="516">
                  <c:v>1.90738043849629E-10</c:v>
                </c:pt>
                <c:pt idx="517">
                  <c:v>1.90537652512529E-10</c:v>
                </c:pt>
                <c:pt idx="518">
                  <c:v>1.89079877164709E-10</c:v>
                </c:pt>
                <c:pt idx="519">
                  <c:v>1.90971806541775E-10</c:v>
                </c:pt>
                <c:pt idx="520">
                  <c:v>1.89589535306373E-10</c:v>
                </c:pt>
                <c:pt idx="521">
                  <c:v>1.89955078781977E-10</c:v>
                </c:pt>
                <c:pt idx="522">
                  <c:v>1.90466028555652E-10</c:v>
                </c:pt>
                <c:pt idx="523">
                  <c:v>1.90305537145255E-10</c:v>
                </c:pt>
                <c:pt idx="524">
                  <c:v>1.90943865622073E-10</c:v>
                </c:pt>
                <c:pt idx="525">
                  <c:v>1.91511451895373E-10</c:v>
                </c:pt>
                <c:pt idx="526">
                  <c:v>1.9014343399684E-10</c:v>
                </c:pt>
                <c:pt idx="527">
                  <c:v>1.89059946437345E-10</c:v>
                </c:pt>
                <c:pt idx="528">
                  <c:v>1.90316474987299E-10</c:v>
                </c:pt>
                <c:pt idx="529">
                  <c:v>1.91076261687317E-10</c:v>
                </c:pt>
                <c:pt idx="530">
                  <c:v>1.90326478647061E-10</c:v>
                </c:pt>
                <c:pt idx="531">
                  <c:v>1.88844176217969E-10</c:v>
                </c:pt>
                <c:pt idx="532">
                  <c:v>1.89616349851053E-10</c:v>
                </c:pt>
                <c:pt idx="533">
                  <c:v>1.89550286933631E-10</c:v>
                </c:pt>
                <c:pt idx="534">
                  <c:v>1.90765372855586E-10</c:v>
                </c:pt>
                <c:pt idx="535">
                  <c:v>1.90612617287494E-10</c:v>
                </c:pt>
                <c:pt idx="536">
                  <c:v>1.90873609168727E-10</c:v>
                </c:pt>
                <c:pt idx="537">
                  <c:v>1.89720677324691E-10</c:v>
                </c:pt>
                <c:pt idx="538">
                  <c:v>1.86202439974046E-10</c:v>
                </c:pt>
                <c:pt idx="539">
                  <c:v>1.90344269142441E-10</c:v>
                </c:pt>
                <c:pt idx="540">
                  <c:v>1.90143497754575E-10</c:v>
                </c:pt>
                <c:pt idx="541">
                  <c:v>1.89491823912492E-10</c:v>
                </c:pt>
                <c:pt idx="542">
                  <c:v>1.89951077075019E-10</c:v>
                </c:pt>
                <c:pt idx="543">
                  <c:v>1.90122466767051E-10</c:v>
                </c:pt>
                <c:pt idx="544">
                  <c:v>1.89416674677631E-10</c:v>
                </c:pt>
                <c:pt idx="545">
                  <c:v>1.90356928835454E-10</c:v>
                </c:pt>
                <c:pt idx="546">
                  <c:v>1.89481505016131E-10</c:v>
                </c:pt>
                <c:pt idx="547">
                  <c:v>1.89023549203625E-10</c:v>
                </c:pt>
                <c:pt idx="548">
                  <c:v>1.89203511961868E-10</c:v>
                </c:pt>
                <c:pt idx="549">
                  <c:v>1.89651727003044E-10</c:v>
                </c:pt>
                <c:pt idx="550">
                  <c:v>1.8854759976536E-10</c:v>
                </c:pt>
                <c:pt idx="551">
                  <c:v>1.89942751285456E-10</c:v>
                </c:pt>
                <c:pt idx="552">
                  <c:v>1.90335192001957E-10</c:v>
                </c:pt>
                <c:pt idx="553">
                  <c:v>1.89552681708827E-10</c:v>
                </c:pt>
                <c:pt idx="554">
                  <c:v>1.90263038440746E-10</c:v>
                </c:pt>
                <c:pt idx="555">
                  <c:v>1.89616110427878E-10</c:v>
                </c:pt>
                <c:pt idx="556">
                  <c:v>1.8904706938188E-10</c:v>
                </c:pt>
                <c:pt idx="557">
                  <c:v>1.88930024049727E-10</c:v>
                </c:pt>
                <c:pt idx="558">
                  <c:v>1.9044359892918E-10</c:v>
                </c:pt>
                <c:pt idx="559">
                  <c:v>1.9047494522339E-10</c:v>
                </c:pt>
                <c:pt idx="560">
                  <c:v>1.90918833688184E-10</c:v>
                </c:pt>
                <c:pt idx="561">
                  <c:v>1.89393572968766E-10</c:v>
                </c:pt>
                <c:pt idx="562">
                  <c:v>1.88230898154974E-10</c:v>
                </c:pt>
                <c:pt idx="563">
                  <c:v>2.05893156599885E-12</c:v>
                </c:pt>
                <c:pt idx="564">
                  <c:v>1.90055078061177E-10</c:v>
                </c:pt>
                <c:pt idx="565">
                  <c:v>1.97768325999618E-12</c:v>
                </c:pt>
                <c:pt idx="566">
                  <c:v>1.90219925414626E-10</c:v>
                </c:pt>
                <c:pt idx="567">
                  <c:v>1.8932454218936E-10</c:v>
                </c:pt>
                <c:pt idx="568">
                  <c:v>1.88643504870381E-10</c:v>
                </c:pt>
                <c:pt idx="569">
                  <c:v>1.90087757897691E-10</c:v>
                </c:pt>
                <c:pt idx="570">
                  <c:v>1.89242273529082E-10</c:v>
                </c:pt>
                <c:pt idx="571">
                  <c:v>1.90218657651219E-10</c:v>
                </c:pt>
                <c:pt idx="572">
                  <c:v>1.88263110155474E-10</c:v>
                </c:pt>
                <c:pt idx="573">
                  <c:v>1.8861702641311E-10</c:v>
                </c:pt>
                <c:pt idx="574">
                  <c:v>1.88657519783989E-10</c:v>
                </c:pt>
                <c:pt idx="575">
                  <c:v>1.90493214082941E-10</c:v>
                </c:pt>
                <c:pt idx="576">
                  <c:v>1.90217472766192E-10</c:v>
                </c:pt>
                <c:pt idx="577">
                  <c:v>1.88303483454966E-10</c:v>
                </c:pt>
                <c:pt idx="578">
                  <c:v>1.89622875638561E-10</c:v>
                </c:pt>
                <c:pt idx="579">
                  <c:v>1.90192263093593E-10</c:v>
                </c:pt>
                <c:pt idx="580">
                  <c:v>1.89074074653576E-10</c:v>
                </c:pt>
                <c:pt idx="581">
                  <c:v>1.89408632567228E-10</c:v>
                </c:pt>
                <c:pt idx="582">
                  <c:v>1.88632663722082E-10</c:v>
                </c:pt>
                <c:pt idx="583">
                  <c:v>1.89879369046863E-10</c:v>
                </c:pt>
                <c:pt idx="584">
                  <c:v>1.894871295196E-10</c:v>
                </c:pt>
                <c:pt idx="585">
                  <c:v>1.89689083068872E-10</c:v>
                </c:pt>
                <c:pt idx="586">
                  <c:v>1.89141714078594E-10</c:v>
                </c:pt>
                <c:pt idx="587">
                  <c:v>2.42637398692743E-11</c:v>
                </c:pt>
                <c:pt idx="588">
                  <c:v>1.88593520598223E-10</c:v>
                </c:pt>
                <c:pt idx="589">
                  <c:v>1.89205188929542E-10</c:v>
                </c:pt>
                <c:pt idx="590">
                  <c:v>1.89379573991983E-10</c:v>
                </c:pt>
                <c:pt idx="591">
                  <c:v>1.89514969648128E-10</c:v>
                </c:pt>
                <c:pt idx="592">
                  <c:v>1.88254989846646E-10</c:v>
                </c:pt>
                <c:pt idx="593">
                  <c:v>1.88523901424674E-10</c:v>
                </c:pt>
                <c:pt idx="594">
                  <c:v>1.88954667639952E-10</c:v>
                </c:pt>
                <c:pt idx="595">
                  <c:v>1.8861446202596E-10</c:v>
                </c:pt>
                <c:pt idx="596">
                  <c:v>1.87951391910319E-10</c:v>
                </c:pt>
                <c:pt idx="597">
                  <c:v>1.88929899254325E-10</c:v>
                </c:pt>
                <c:pt idx="598">
                  <c:v>1.87828096445616E-10</c:v>
                </c:pt>
                <c:pt idx="599">
                  <c:v>1.8821145047798E-10</c:v>
                </c:pt>
                <c:pt idx="600">
                  <c:v>1.88917600480031E-10</c:v>
                </c:pt>
                <c:pt idx="601">
                  <c:v>1.88668800741117E-10</c:v>
                </c:pt>
                <c:pt idx="602">
                  <c:v>1.89445700352807E-10</c:v>
                </c:pt>
                <c:pt idx="603">
                  <c:v>1.89599354136267E-10</c:v>
                </c:pt>
                <c:pt idx="604">
                  <c:v>1.88065065562411E-10</c:v>
                </c:pt>
                <c:pt idx="605">
                  <c:v>1.89277800496289E-10</c:v>
                </c:pt>
                <c:pt idx="606">
                  <c:v>1.88842833755947E-10</c:v>
                </c:pt>
                <c:pt idx="607">
                  <c:v>1.8793795118781E-10</c:v>
                </c:pt>
                <c:pt idx="608">
                  <c:v>1.88076712604324E-10</c:v>
                </c:pt>
                <c:pt idx="609">
                  <c:v>1.88081448153577E-10</c:v>
                </c:pt>
                <c:pt idx="610">
                  <c:v>1.88592171354713E-10</c:v>
                </c:pt>
                <c:pt idx="611">
                  <c:v>1.88320151822529E-10</c:v>
                </c:pt>
                <c:pt idx="612">
                  <c:v>1.8843301517062E-10</c:v>
                </c:pt>
                <c:pt idx="613">
                  <c:v>1.87950492405251E-10</c:v>
                </c:pt>
                <c:pt idx="614">
                  <c:v>1.88726980152099E-10</c:v>
                </c:pt>
                <c:pt idx="615">
                  <c:v>1.88695532745085E-10</c:v>
                </c:pt>
                <c:pt idx="616">
                  <c:v>1.87407020361153E-10</c:v>
                </c:pt>
                <c:pt idx="617">
                  <c:v>1.89003580436141E-10</c:v>
                </c:pt>
                <c:pt idx="618">
                  <c:v>1.89258445630098E-10</c:v>
                </c:pt>
                <c:pt idx="619">
                  <c:v>1.88418080867729E-10</c:v>
                </c:pt>
                <c:pt idx="620">
                  <c:v>1.88870639982814E-10</c:v>
                </c:pt>
                <c:pt idx="621">
                  <c:v>1.8540285902259E-10</c:v>
                </c:pt>
                <c:pt idx="622">
                  <c:v>1.80282908240214E-10</c:v>
                </c:pt>
                <c:pt idx="623">
                  <c:v>1.90994795600008E-10</c:v>
                </c:pt>
                <c:pt idx="624">
                  <c:v>1.8914570684624E-12</c:v>
                </c:pt>
                <c:pt idx="625">
                  <c:v>1.90853946721575E-10</c:v>
                </c:pt>
                <c:pt idx="626">
                  <c:v>3.16117520092087E-12</c:v>
                </c:pt>
                <c:pt idx="627">
                  <c:v>1.90032970958269E-10</c:v>
                </c:pt>
                <c:pt idx="628">
                  <c:v>1.82500537681447E-10</c:v>
                </c:pt>
                <c:pt idx="629">
                  <c:v>1.81103496984764E-10</c:v>
                </c:pt>
                <c:pt idx="630">
                  <c:v>1.88409817817796E-10</c:v>
                </c:pt>
                <c:pt idx="631">
                  <c:v>1.88087772973869E-10</c:v>
                </c:pt>
                <c:pt idx="632">
                  <c:v>1.87602107212164E-10</c:v>
                </c:pt>
                <c:pt idx="633">
                  <c:v>1.88638285592362E-10</c:v>
                </c:pt>
                <c:pt idx="634">
                  <c:v>1.88614905917828E-10</c:v>
                </c:pt>
                <c:pt idx="635">
                  <c:v>1.88475161260854E-10</c:v>
                </c:pt>
                <c:pt idx="636">
                  <c:v>1.8945432231461E-10</c:v>
                </c:pt>
                <c:pt idx="637">
                  <c:v>1.88741232635379E-10</c:v>
                </c:pt>
                <c:pt idx="638">
                  <c:v>1.88158604277143E-10</c:v>
                </c:pt>
                <c:pt idx="639">
                  <c:v>1.88815977905587E-10</c:v>
                </c:pt>
                <c:pt idx="640">
                  <c:v>1.8814310670491E-10</c:v>
                </c:pt>
                <c:pt idx="641">
                  <c:v>1.88064340694658E-10</c:v>
                </c:pt>
                <c:pt idx="642">
                  <c:v>1.8828175472966E-10</c:v>
                </c:pt>
                <c:pt idx="643">
                  <c:v>1.88396551444043E-10</c:v>
                </c:pt>
                <c:pt idx="644">
                  <c:v>1.88070538339736E-10</c:v>
                </c:pt>
                <c:pt idx="645">
                  <c:v>1.88859268020131E-10</c:v>
                </c:pt>
                <c:pt idx="646">
                  <c:v>1.88010900403689E-10</c:v>
                </c:pt>
                <c:pt idx="647">
                  <c:v>1.89505101180967E-10</c:v>
                </c:pt>
                <c:pt idx="648">
                  <c:v>1.87852298389648E-10</c:v>
                </c:pt>
                <c:pt idx="649">
                  <c:v>1.883816602465E-10</c:v>
                </c:pt>
                <c:pt idx="650">
                  <c:v>1.88277762572223E-10</c:v>
                </c:pt>
                <c:pt idx="651">
                  <c:v>1.88083736252706E-10</c:v>
                </c:pt>
                <c:pt idx="652">
                  <c:v>1.88383401240847E-10</c:v>
                </c:pt>
                <c:pt idx="653">
                  <c:v>1.88093333273585E-10</c:v>
                </c:pt>
                <c:pt idx="654">
                  <c:v>1.88865931772617E-10</c:v>
                </c:pt>
                <c:pt idx="655">
                  <c:v>1.8846700772784E-10</c:v>
                </c:pt>
                <c:pt idx="656">
                  <c:v>1.89066440370084E-10</c:v>
                </c:pt>
                <c:pt idx="657">
                  <c:v>1.87552514901866E-10</c:v>
                </c:pt>
                <c:pt idx="658">
                  <c:v>1.03257519266058E-11</c:v>
                </c:pt>
                <c:pt idx="659">
                  <c:v>1.89119294759906E-10</c:v>
                </c:pt>
                <c:pt idx="660">
                  <c:v>1.88876521614763E-10</c:v>
                </c:pt>
                <c:pt idx="661">
                  <c:v>1.87398955401453E-10</c:v>
                </c:pt>
                <c:pt idx="662">
                  <c:v>1.87698930819946E-10</c:v>
                </c:pt>
                <c:pt idx="663">
                  <c:v>1.872012836002E-10</c:v>
                </c:pt>
                <c:pt idx="664">
                  <c:v>1.87979587450099E-10</c:v>
                </c:pt>
                <c:pt idx="665">
                  <c:v>1.89155360993192E-10</c:v>
                </c:pt>
                <c:pt idx="666">
                  <c:v>1.88211813549593E-10</c:v>
                </c:pt>
                <c:pt idx="667">
                  <c:v>1.89005931350919E-10</c:v>
                </c:pt>
                <c:pt idx="668">
                  <c:v>1.88260350198477E-10</c:v>
                </c:pt>
                <c:pt idx="669">
                  <c:v>1.8826230137271E-10</c:v>
                </c:pt>
                <c:pt idx="670">
                  <c:v>1.90694542230138E-10</c:v>
                </c:pt>
                <c:pt idx="671">
                  <c:v>1.88691674620915E-10</c:v>
                </c:pt>
                <c:pt idx="672">
                  <c:v>1.88359075102016E-10</c:v>
                </c:pt>
                <c:pt idx="673">
                  <c:v>1.88623575716505E-10</c:v>
                </c:pt>
                <c:pt idx="674">
                  <c:v>1.88370394685743E-10</c:v>
                </c:pt>
                <c:pt idx="675">
                  <c:v>1.88033520506018E-10</c:v>
                </c:pt>
                <c:pt idx="676">
                  <c:v>1.88533986380036E-10</c:v>
                </c:pt>
                <c:pt idx="677">
                  <c:v>1.87891253344109E-10</c:v>
                </c:pt>
                <c:pt idx="678">
                  <c:v>1.87917512305931E-10</c:v>
                </c:pt>
                <c:pt idx="679">
                  <c:v>1.86888446264478E-10</c:v>
                </c:pt>
                <c:pt idx="680">
                  <c:v>1.8941505022698E-10</c:v>
                </c:pt>
                <c:pt idx="681">
                  <c:v>1.88153423782635E-10</c:v>
                </c:pt>
                <c:pt idx="682">
                  <c:v>1.87489349889327E-10</c:v>
                </c:pt>
                <c:pt idx="683">
                  <c:v>1.87890230594908E-10</c:v>
                </c:pt>
                <c:pt idx="684">
                  <c:v>1.87937533601957E-10</c:v>
                </c:pt>
                <c:pt idx="685">
                  <c:v>1.88419417240992E-10</c:v>
                </c:pt>
                <c:pt idx="686">
                  <c:v>1.86503083948403E-10</c:v>
                </c:pt>
                <c:pt idx="687">
                  <c:v>1.87767497907261E-10</c:v>
                </c:pt>
                <c:pt idx="688">
                  <c:v>1.88365982368616E-10</c:v>
                </c:pt>
                <c:pt idx="689">
                  <c:v>1.88361046657508E-10</c:v>
                </c:pt>
                <c:pt idx="690">
                  <c:v>1.85556943190801E-10</c:v>
                </c:pt>
                <c:pt idx="691">
                  <c:v>1.87916013919728E-10</c:v>
                </c:pt>
                <c:pt idx="692">
                  <c:v>1.88985516183916E-10</c:v>
                </c:pt>
                <c:pt idx="693">
                  <c:v>1.8952800426617E-10</c:v>
                </c:pt>
                <c:pt idx="694">
                  <c:v>1.88477785980517E-10</c:v>
                </c:pt>
                <c:pt idx="695">
                  <c:v>1.89139739714337E-10</c:v>
                </c:pt>
                <c:pt idx="696">
                  <c:v>1.87325593456953E-10</c:v>
                </c:pt>
                <c:pt idx="697">
                  <c:v>1.88237868168183E-10</c:v>
                </c:pt>
                <c:pt idx="698">
                  <c:v>1.88337731727159E-10</c:v>
                </c:pt>
                <c:pt idx="699">
                  <c:v>1.8914364395329E-10</c:v>
                </c:pt>
                <c:pt idx="700">
                  <c:v>1.0410835530773E-11</c:v>
                </c:pt>
                <c:pt idx="701">
                  <c:v>1.8792082484092E-10</c:v>
                </c:pt>
                <c:pt idx="702">
                  <c:v>1.88439701246318E-10</c:v>
                </c:pt>
                <c:pt idx="703">
                  <c:v>1.8794445224447E-10</c:v>
                </c:pt>
                <c:pt idx="704">
                  <c:v>1.88403542835128E-10</c:v>
                </c:pt>
                <c:pt idx="705">
                  <c:v>1.88691679625135E-10</c:v>
                </c:pt>
                <c:pt idx="706">
                  <c:v>1.88241667982981E-10</c:v>
                </c:pt>
                <c:pt idx="707">
                  <c:v>1.88519083378373E-10</c:v>
                </c:pt>
                <c:pt idx="708">
                  <c:v>1.87869625366149E-10</c:v>
                </c:pt>
                <c:pt idx="709">
                  <c:v>1.88153105377433E-10</c:v>
                </c:pt>
                <c:pt idx="710">
                  <c:v>1.88167124338712E-10</c:v>
                </c:pt>
                <c:pt idx="711">
                  <c:v>1.89277457516123E-10</c:v>
                </c:pt>
                <c:pt idx="712">
                  <c:v>1.8905064080935E-10</c:v>
                </c:pt>
                <c:pt idx="713">
                  <c:v>1.87507142150544E-10</c:v>
                </c:pt>
                <c:pt idx="714">
                  <c:v>1.8986729477697E-10</c:v>
                </c:pt>
                <c:pt idx="715">
                  <c:v>1.88445524726086E-10</c:v>
                </c:pt>
                <c:pt idx="716">
                  <c:v>1.89191100756614E-10</c:v>
                </c:pt>
                <c:pt idx="717">
                  <c:v>1.89344912280483E-10</c:v>
                </c:pt>
                <c:pt idx="718">
                  <c:v>1.89295762371637E-10</c:v>
                </c:pt>
                <c:pt idx="719">
                  <c:v>1.89231524735919E-10</c:v>
                </c:pt>
                <c:pt idx="720">
                  <c:v>1.88257476779152E-10</c:v>
                </c:pt>
                <c:pt idx="721">
                  <c:v>1.89219653762037E-10</c:v>
                </c:pt>
                <c:pt idx="722">
                  <c:v>1.93377503506291E-10</c:v>
                </c:pt>
                <c:pt idx="723">
                  <c:v>1.88811017426207E-10</c:v>
                </c:pt>
                <c:pt idx="724">
                  <c:v>1.89183123443287E-10</c:v>
                </c:pt>
                <c:pt idx="725">
                  <c:v>1.89106251285465E-10</c:v>
                </c:pt>
                <c:pt idx="726">
                  <c:v>1.89337916075968E-10</c:v>
                </c:pt>
                <c:pt idx="727">
                  <c:v>1.88183528162481E-10</c:v>
                </c:pt>
                <c:pt idx="728">
                  <c:v>1.88862625863954E-10</c:v>
                </c:pt>
                <c:pt idx="729">
                  <c:v>1.90457215738266E-10</c:v>
                </c:pt>
                <c:pt idx="730">
                  <c:v>1.88680892363121E-10</c:v>
                </c:pt>
                <c:pt idx="731">
                  <c:v>1.88836738674037E-10</c:v>
                </c:pt>
                <c:pt idx="732">
                  <c:v>1.88190855099508E-10</c:v>
                </c:pt>
                <c:pt idx="733">
                  <c:v>1.89040869970593E-10</c:v>
                </c:pt>
                <c:pt idx="734">
                  <c:v>1.8892305158116E-10</c:v>
                </c:pt>
                <c:pt idx="735">
                  <c:v>1.89437558438371E-10</c:v>
                </c:pt>
                <c:pt idx="736">
                  <c:v>1.90091437058316E-10</c:v>
                </c:pt>
                <c:pt idx="737">
                  <c:v>1.89436153158504E-10</c:v>
                </c:pt>
                <c:pt idx="738">
                  <c:v>1.90210465560415E-10</c:v>
                </c:pt>
                <c:pt idx="739">
                  <c:v>1.89174392099769E-10</c:v>
                </c:pt>
                <c:pt idx="740">
                  <c:v>1.89222779407585E-10</c:v>
                </c:pt>
                <c:pt idx="741">
                  <c:v>1.89807663936121E-10</c:v>
                </c:pt>
                <c:pt idx="742">
                  <c:v>1.88730507700562E-10</c:v>
                </c:pt>
                <c:pt idx="743">
                  <c:v>1.88512215663917E-10</c:v>
                </c:pt>
                <c:pt idx="744">
                  <c:v>1.89203517696884E-10</c:v>
                </c:pt>
                <c:pt idx="745">
                  <c:v>1.88101501184539E-10</c:v>
                </c:pt>
                <c:pt idx="746">
                  <c:v>1.87541265136473E-10</c:v>
                </c:pt>
                <c:pt idx="747">
                  <c:v>1.89404000587488E-10</c:v>
                </c:pt>
                <c:pt idx="748">
                  <c:v>1.89674122285433E-10</c:v>
                </c:pt>
                <c:pt idx="749">
                  <c:v>1.89969373667465E-10</c:v>
                </c:pt>
                <c:pt idx="750">
                  <c:v>1.88010573168304E-10</c:v>
                </c:pt>
                <c:pt idx="751">
                  <c:v>1.88698872016646E-10</c:v>
                </c:pt>
                <c:pt idx="752">
                  <c:v>1.88580568012022E-10</c:v>
                </c:pt>
                <c:pt idx="753">
                  <c:v>1.8979651068665E-10</c:v>
                </c:pt>
                <c:pt idx="754">
                  <c:v>1.89009762363666E-10</c:v>
                </c:pt>
                <c:pt idx="755">
                  <c:v>1.8881507951104E-10</c:v>
                </c:pt>
                <c:pt idx="756">
                  <c:v>1.88767205170973E-10</c:v>
                </c:pt>
                <c:pt idx="757">
                  <c:v>1.87731512870911E-10</c:v>
                </c:pt>
                <c:pt idx="758">
                  <c:v>1.88337415714864E-10</c:v>
                </c:pt>
                <c:pt idx="759">
                  <c:v>1.89551331935094E-10</c:v>
                </c:pt>
                <c:pt idx="760">
                  <c:v>1.8877887361294E-10</c:v>
                </c:pt>
                <c:pt idx="761">
                  <c:v>1.88233312923502E-10</c:v>
                </c:pt>
                <c:pt idx="762">
                  <c:v>1.88429496872191E-10</c:v>
                </c:pt>
                <c:pt idx="763">
                  <c:v>1.89443254073386E-10</c:v>
                </c:pt>
                <c:pt idx="764">
                  <c:v>1.89663149783046E-10</c:v>
                </c:pt>
                <c:pt idx="765">
                  <c:v>1.90418507482518E-10</c:v>
                </c:pt>
                <c:pt idx="766">
                  <c:v>1.90975619232699E-10</c:v>
                </c:pt>
                <c:pt idx="767">
                  <c:v>1.89752393244667E-10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3433784"/>
        <c:axId val="833164920"/>
      </c:scatterChart>
      <c:valAx>
        <c:axId val="773433784"/>
        <c:scaling>
          <c:orientation val="minMax"/>
          <c:max val="76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Strip number</a:t>
                </a:r>
              </a:p>
            </c:rich>
          </c:tx>
          <c:layout>
            <c:manualLayout>
              <c:xMode val="edge"/>
              <c:yMode val="edge"/>
              <c:x val="0.417292156662235"/>
              <c:y val="0.8885039370078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33164920"/>
        <c:crosses val="autoZero"/>
        <c:crossBetween val="midCat"/>
      </c:valAx>
      <c:valAx>
        <c:axId val="833164920"/>
        <c:scaling>
          <c:orientation val="minMax"/>
          <c:max val="2.5E-10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i="1"/>
                  <a:t>C</a:t>
                </a:r>
                <a:r>
                  <a:rPr lang="en-US" sz="1400" i="0"/>
                  <a:t>  (F)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7343378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0.33733</cdr:x>
      <cdr:y>0.4121</cdr:y>
    </cdr:from>
    <cdr:to>
      <cdr:x>0.42551</cdr:x>
      <cdr:y>0.54186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9256" y="1661679"/>
          <a:ext cx="51738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i="1" dirty="0" smtClean="0">
              <a:solidFill>
                <a:srgbClr val="FF0000"/>
              </a:solidFill>
            </a:rPr>
            <a:t>C</a:t>
          </a:r>
          <a:r>
            <a:rPr lang="en-US" sz="2800" baseline="-25000" dirty="0" smtClean="0">
              <a:solidFill>
                <a:srgbClr val="FF0000"/>
              </a:solidFill>
            </a:rPr>
            <a:t>P</a:t>
          </a:r>
          <a:endParaRPr lang="en-US" sz="2800" baseline="-25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0.27443</cdr:x>
      <cdr:y>0.04456</cdr:y>
    </cdr:from>
    <cdr:to>
      <cdr:x>0.3667</cdr:x>
      <cdr:y>0.17432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0219" y="179684"/>
          <a:ext cx="54137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i="1" dirty="0" smtClean="0">
              <a:solidFill>
                <a:srgbClr val="0000FF"/>
              </a:solidFill>
            </a:rPr>
            <a:t>C</a:t>
          </a:r>
          <a:r>
            <a:rPr lang="en-US" sz="2800" baseline="-25000" dirty="0" smtClean="0">
              <a:solidFill>
                <a:srgbClr val="0000FF"/>
              </a:solidFill>
            </a:rPr>
            <a:t>S</a:t>
          </a:r>
          <a:endParaRPr lang="en-US" sz="2800" baseline="-25000" dirty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E1A2-CB2B-1644-B63E-A72A0C2474EE}" type="datetimeFigureOut">
              <a:rPr lang="en-US" smtClean="0"/>
              <a:t>10/09/15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8C8B-EA3B-C442-8036-18C884664B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89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9EED8-75EF-4249-9A6C-7B029C7E086A}" type="datetimeFigureOut">
              <a:rPr lang="en-US" smtClean="0"/>
              <a:t>10/09/15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3F0F-9F14-4B41-9792-B73E6A8BDB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976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5681"/>
            <a:ext cx="1085841" cy="2597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4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59" y="6534632"/>
            <a:ext cx="7608327" cy="2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930" y="6525681"/>
            <a:ext cx="573870" cy="259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00BB-9A97-5344-BE07-3104B6FC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37291"/>
            <a:ext cx="7772400" cy="1114469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+mn-lt"/>
                <a:cs typeface="Cambria"/>
              </a:rPr>
              <a:t>SVD </a:t>
            </a:r>
            <a:r>
              <a:rPr lang="it-IT" dirty="0" err="1" smtClean="0">
                <a:latin typeface="+mn-lt"/>
                <a:cs typeface="Cambria"/>
              </a:rPr>
              <a:t>Sensors</a:t>
            </a:r>
            <a:r>
              <a:rPr lang="it-IT" dirty="0" smtClean="0">
                <a:latin typeface="+mn-lt"/>
                <a:cs typeface="Cambria"/>
              </a:rPr>
              <a:t> Update</a:t>
            </a:r>
            <a:endParaRPr lang="it-IT" dirty="0">
              <a:latin typeface="+mn-lt"/>
              <a:cs typeface="Cambri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3837" y="3401543"/>
            <a:ext cx="6400800" cy="2169517"/>
          </a:xfrm>
        </p:spPr>
        <p:txBody>
          <a:bodyPr>
            <a:normAutofit/>
          </a:bodyPr>
          <a:lstStyle/>
          <a:p>
            <a:r>
              <a:rPr lang="it-IT" sz="2200" dirty="0" smtClean="0">
                <a:solidFill>
                  <a:schemeClr val="tx1"/>
                </a:solidFill>
                <a:cs typeface="Cambria"/>
              </a:rPr>
              <a:t>Luciano Bosisio, Irina </a:t>
            </a:r>
            <a:r>
              <a:rPr lang="it-IT" sz="2200" dirty="0" err="1" smtClean="0">
                <a:solidFill>
                  <a:schemeClr val="tx1"/>
                </a:solidFill>
                <a:cs typeface="Cambria"/>
              </a:rPr>
              <a:t>Rashevskaya</a:t>
            </a:r>
            <a:endParaRPr lang="it-IT" sz="2200" dirty="0">
              <a:solidFill>
                <a:schemeClr val="tx1"/>
              </a:solidFill>
              <a:cs typeface="Cambria"/>
            </a:endParaRPr>
          </a:p>
          <a:p>
            <a:r>
              <a:rPr lang="it-IT" sz="2000" dirty="0" smtClean="0">
                <a:solidFill>
                  <a:schemeClr val="tx1"/>
                </a:solidFill>
                <a:cs typeface="Cambria"/>
              </a:rPr>
              <a:t>INFN - Trieste </a:t>
            </a:r>
          </a:p>
          <a:p>
            <a:endParaRPr lang="it-IT" dirty="0" smtClean="0">
              <a:solidFill>
                <a:schemeClr val="tx1"/>
              </a:solidFill>
              <a:cs typeface="Cambria"/>
            </a:endParaRPr>
          </a:p>
          <a:p>
            <a:r>
              <a:rPr lang="it-IT" sz="1800" dirty="0" smtClean="0">
                <a:solidFill>
                  <a:schemeClr val="tx1"/>
                </a:solidFill>
                <a:cs typeface="Cambria"/>
              </a:rPr>
              <a:t>8th </a:t>
            </a:r>
            <a:r>
              <a:rPr lang="it-IT" sz="1800" dirty="0">
                <a:solidFill>
                  <a:schemeClr val="tx1"/>
                </a:solidFill>
                <a:cs typeface="Cambria"/>
              </a:rPr>
              <a:t>Belle II </a:t>
            </a:r>
            <a:r>
              <a:rPr lang="it-IT" sz="1800" dirty="0" smtClean="0">
                <a:solidFill>
                  <a:schemeClr val="tx1"/>
                </a:solidFill>
                <a:cs typeface="Cambria"/>
              </a:rPr>
              <a:t>VXD Workshop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Cambria"/>
              </a:rPr>
              <a:t>Trieste, September 9-11, 2015</a:t>
            </a:r>
            <a:endParaRPr lang="en-US" sz="1800" dirty="0">
              <a:solidFill>
                <a:schemeClr val="tx1"/>
              </a:solidFill>
              <a:cs typeface="Cambria"/>
            </a:endParaRPr>
          </a:p>
          <a:p>
            <a:endParaRPr lang="it-IT" dirty="0" smtClean="0">
              <a:solidFill>
                <a:schemeClr val="tx1"/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817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Example: pinholes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2285036"/>
            <a:ext cx="8023380" cy="31562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7483" y="1281649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2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Example: implant short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10" y="1714341"/>
            <a:ext cx="563118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2759" y="1140550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9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3495"/>
          </a:xfrm>
        </p:spPr>
        <p:txBody>
          <a:bodyPr/>
          <a:lstStyle/>
          <a:p>
            <a:r>
              <a:rPr lang="de-DE" dirty="0" smtClean="0"/>
              <a:t>Analysis: Status and 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Progressing to final version</a:t>
            </a:r>
          </a:p>
          <a:p>
            <a:pPr lvl="1"/>
            <a:r>
              <a:rPr lang="de-DE" dirty="0" smtClean="0"/>
              <a:t>The specifics of the measurement procedure are understood</a:t>
            </a:r>
          </a:p>
          <a:p>
            <a:pPr lvl="1"/>
            <a:r>
              <a:rPr lang="de-DE" dirty="0" smtClean="0"/>
              <a:t>The thresholds are reasonable</a:t>
            </a:r>
          </a:p>
          <a:p>
            <a:pPr lvl="1"/>
            <a:r>
              <a:rPr lang="de-DE" dirty="0" smtClean="0"/>
              <a:t>The analysis procedures are sophisticated</a:t>
            </a:r>
          </a:p>
          <a:p>
            <a:r>
              <a:rPr lang="de-DE" dirty="0" smtClean="0"/>
              <a:t>To do</a:t>
            </a:r>
          </a:p>
          <a:p>
            <a:pPr lvl="1"/>
            <a:r>
              <a:rPr lang="de-DE" dirty="0" smtClean="0"/>
              <a:t>Understand a few special cases which are not caught by the present analysis procedure, but being pragmatic...</a:t>
            </a:r>
          </a:p>
          <a:p>
            <a:pPr lvl="1"/>
            <a:r>
              <a:rPr lang="de-DE" dirty="0" smtClean="0"/>
              <a:t>Run the analysis over the data of all sensors</a:t>
            </a:r>
          </a:p>
          <a:p>
            <a:pPr lvl="1"/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2759" y="1140550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52" y="101670"/>
            <a:ext cx="8229600" cy="5685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P-side contact problem effect on </a:t>
            </a:r>
            <a:r>
              <a:rPr lang="en-US" sz="2800" i="1" dirty="0" smtClean="0"/>
              <a:t>C</a:t>
            </a:r>
            <a:r>
              <a:rPr lang="en-US" sz="2800" baseline="-25000" dirty="0" smtClean="0"/>
              <a:t>AC</a:t>
            </a:r>
            <a:r>
              <a:rPr lang="en-US" sz="2800" dirty="0" smtClean="0"/>
              <a:t>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09" y="764287"/>
            <a:ext cx="8395840" cy="139923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P-side of Wedge sensors affected by poor metal-implant contacts</a:t>
            </a:r>
          </a:p>
          <a:p>
            <a:r>
              <a:rPr lang="en-US" sz="2400" dirty="0" smtClean="0"/>
              <a:t>=&gt; high effective series </a:t>
            </a:r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series</a:t>
            </a:r>
            <a:r>
              <a:rPr lang="en-US" sz="2400" dirty="0" smtClean="0"/>
              <a:t> in Vienna measurement of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AC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=&gt; the parallel </a:t>
            </a:r>
            <a:r>
              <a:rPr lang="en-US" sz="2400" i="1" dirty="0" smtClean="0"/>
              <a:t>R-C</a:t>
            </a:r>
            <a:r>
              <a:rPr lang="en-US" sz="2400" dirty="0" smtClean="0"/>
              <a:t> model underestimates </a:t>
            </a:r>
            <a:r>
              <a:rPr lang="en-US" sz="2400" i="1" dirty="0" smtClean="0"/>
              <a:t>C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creen shot 2015-09-09 at 23.1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9" y="2022419"/>
            <a:ext cx="2452164" cy="1533528"/>
          </a:xfrm>
          <a:prstGeom prst="rect">
            <a:avLst/>
          </a:prstGeom>
        </p:spPr>
      </p:pic>
      <p:pic>
        <p:nvPicPr>
          <p:cNvPr id="8" name="Picture 7" descr="Screen shot 2015-09-09 at 23.2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20" y="2668852"/>
            <a:ext cx="2405254" cy="670491"/>
          </a:xfrm>
          <a:prstGeom prst="rect">
            <a:avLst/>
          </a:prstGeom>
        </p:spPr>
      </p:pic>
      <p:pic>
        <p:nvPicPr>
          <p:cNvPr id="9" name="Picture 8" descr="Screen shot 2015-09-09 at 23.2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9" y="3597970"/>
            <a:ext cx="2062959" cy="1199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6260" y="2234067"/>
            <a:ext cx="243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/>
              </a:rPr>
              <a:t>admittance: </a:t>
            </a:r>
            <a:r>
              <a:rPr lang="en-US" sz="2000" i="1" dirty="0" smtClean="0">
                <a:latin typeface="Times New Roman"/>
                <a:cs typeface="Times New Roman"/>
              </a:rPr>
              <a:t> Y</a:t>
            </a:r>
            <a:r>
              <a:rPr lang="en-US" sz="2000" dirty="0" smtClean="0">
                <a:latin typeface="Times New Roman"/>
                <a:cs typeface="Times New Roman"/>
              </a:rPr>
              <a:t> = 1/</a:t>
            </a:r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pic>
        <p:nvPicPr>
          <p:cNvPr id="11" name="Picture 10" descr="Screen shot 2015-09-09 at 23.19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64" y="3355997"/>
            <a:ext cx="3865375" cy="86521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11097" y="4855702"/>
            <a:ext cx="8395840" cy="139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Trieste measurement of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AC</a:t>
            </a:r>
            <a:r>
              <a:rPr lang="en-US" sz="2000" dirty="0" smtClean="0"/>
              <a:t> not affected by this problem, because the DC pad is not used.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292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5" y="35276"/>
            <a:ext cx="8229600" cy="5291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Metal to p-implant contact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16" y="5386429"/>
            <a:ext cx="7807896" cy="1033576"/>
          </a:xfrm>
        </p:spPr>
        <p:txBody>
          <a:bodyPr>
            <a:noAutofit/>
          </a:bodyPr>
          <a:lstStyle/>
          <a:p>
            <a:r>
              <a:rPr lang="en-US" sz="1800" dirty="0" smtClean="0"/>
              <a:t>Forward-bias </a:t>
            </a:r>
            <a:r>
              <a:rPr lang="en-US" sz="1800" i="1" dirty="0" smtClean="0"/>
              <a:t>I-V</a:t>
            </a:r>
            <a:r>
              <a:rPr lang="en-US" sz="1800" dirty="0" smtClean="0"/>
              <a:t> between </a:t>
            </a:r>
            <a:r>
              <a:rPr lang="en-US" sz="1800" i="1" dirty="0" smtClean="0"/>
              <a:t>p</a:t>
            </a:r>
            <a:r>
              <a:rPr lang="en-US" sz="1800" dirty="0" smtClean="0"/>
              <a:t>-strip and </a:t>
            </a:r>
            <a:r>
              <a:rPr lang="en-US" sz="1800" i="1" dirty="0" smtClean="0"/>
              <a:t>n</a:t>
            </a:r>
            <a:r>
              <a:rPr lang="en-US" sz="1800" dirty="0" smtClean="0"/>
              <a:t>-bulk, contacted by </a:t>
            </a:r>
            <a:r>
              <a:rPr lang="en-US" sz="1800" i="1" dirty="0" smtClean="0"/>
              <a:t>n</a:t>
            </a:r>
            <a:r>
              <a:rPr lang="en-US" sz="1800" dirty="0" smtClean="0"/>
              <a:t>-side Bias Ring</a:t>
            </a:r>
          </a:p>
          <a:p>
            <a:r>
              <a:rPr lang="en-US" sz="1800" dirty="0" smtClean="0"/>
              <a:t>Likely some oxide present on the contact area: ‘burned’ by forcing 10 mA</a:t>
            </a:r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i="1" dirty="0" smtClean="0"/>
              <a:t>V</a:t>
            </a:r>
            <a:r>
              <a:rPr lang="en-US" sz="1800" dirty="0"/>
              <a:t>-drop </a:t>
            </a:r>
            <a:r>
              <a:rPr lang="en-US" sz="1800" dirty="0" smtClean="0"/>
              <a:t>∆</a:t>
            </a:r>
            <a:r>
              <a:rPr lang="en-US" sz="1800" i="1" dirty="0" smtClean="0"/>
              <a:t>V </a:t>
            </a:r>
            <a:r>
              <a:rPr lang="en-US" sz="1800" dirty="0" smtClean="0"/>
              <a:t>through the contact can be estimated  from the curve shift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71087"/>
              </p:ext>
            </p:extLst>
          </p:nvPr>
        </p:nvGraphicFramePr>
        <p:xfrm>
          <a:off x="1157864" y="621825"/>
          <a:ext cx="6784389" cy="472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439660" y="3104178"/>
            <a:ext cx="742480" cy="0"/>
          </a:xfrm>
          <a:prstGeom prst="straightConnector1">
            <a:avLst/>
          </a:prstGeom>
          <a:ln w="3175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96802" y="3104177"/>
            <a:ext cx="3549145" cy="0"/>
          </a:xfrm>
          <a:prstGeom prst="line">
            <a:avLst/>
          </a:prstGeom>
          <a:ln w="19050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901979" y="2986596"/>
            <a:ext cx="586171" cy="270440"/>
          </a:xfrm>
          <a:prstGeom prst="roundRect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88773" y="2704403"/>
            <a:ext cx="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∆</a:t>
            </a:r>
            <a:r>
              <a:rPr lang="en-US" i="1" dirty="0" smtClean="0"/>
              <a:t>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544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1" y="0"/>
            <a:ext cx="8854438" cy="61142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Contact influence on AC-coupling cap. measurement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15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4026" y="5583172"/>
            <a:ext cx="7993111" cy="899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Symbol" charset="0"/>
              <a:buChar char=""/>
            </a:pPr>
            <a:r>
              <a:rPr lang="en-US" sz="2000" dirty="0" smtClean="0"/>
              <a:t>Even at </a:t>
            </a:r>
            <a:r>
              <a:rPr lang="en-US" sz="2000" dirty="0"/>
              <a:t>100 </a:t>
            </a:r>
            <a:r>
              <a:rPr lang="en-US" sz="2000" dirty="0" smtClean="0"/>
              <a:t>Hz and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osc</a:t>
            </a:r>
            <a:r>
              <a:rPr lang="en-US" sz="2000" baseline="-25000" dirty="0"/>
              <a:t>.</a:t>
            </a:r>
            <a:r>
              <a:rPr lang="en-US" sz="2000" dirty="0"/>
              <a:t> = 0.5 </a:t>
            </a:r>
            <a:r>
              <a:rPr lang="en-US" sz="2000" dirty="0" smtClean="0"/>
              <a:t>V  the parallel model underestimates 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AC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The effect can be higher  </a:t>
            </a:r>
            <a:r>
              <a:rPr lang="en-US" sz="2000" dirty="0"/>
              <a:t>o</a:t>
            </a:r>
            <a:r>
              <a:rPr lang="en-US" sz="2000" dirty="0" smtClean="0"/>
              <a:t>n other strips</a:t>
            </a:r>
            <a:r>
              <a:rPr lang="en-US" sz="2000" dirty="0"/>
              <a:t> </a:t>
            </a:r>
            <a:r>
              <a:rPr lang="en-US" sz="2000" dirty="0" smtClean="0"/>
              <a:t>or sensors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4630"/>
              </p:ext>
            </p:extLst>
          </p:nvPr>
        </p:nvGraphicFramePr>
        <p:xfrm>
          <a:off x="1025649" y="1388174"/>
          <a:ext cx="6523553" cy="406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074" y="4974449"/>
            <a:ext cx="351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↑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Vienna test</a:t>
            </a:r>
            <a:r>
              <a:rPr lang="en-US" i="1" dirty="0" smtClean="0">
                <a:solidFill>
                  <a:srgbClr val="0000FF"/>
                </a:solidFill>
              </a:rPr>
              <a:t> f   </a:t>
            </a:r>
            <a:r>
              <a:rPr lang="en-US" dirty="0" smtClean="0">
                <a:solidFill>
                  <a:srgbClr val="0000FF"/>
                </a:solidFill>
              </a:rPr>
              <a:t>(100 Hz, </a:t>
            </a:r>
            <a:r>
              <a:rPr lang="en-US" i="1" dirty="0" err="1" smtClean="0">
                <a:solidFill>
                  <a:srgbClr val="0000FF"/>
                </a:solidFill>
              </a:rPr>
              <a:t>V</a:t>
            </a:r>
            <a:r>
              <a:rPr lang="en-US" baseline="-25000" dirty="0" err="1" smtClean="0">
                <a:solidFill>
                  <a:srgbClr val="0000FF"/>
                </a:solidFill>
              </a:rPr>
              <a:t>osc</a:t>
            </a:r>
            <a:r>
              <a:rPr lang="en-US" baseline="-25000" dirty="0" smtClean="0">
                <a:solidFill>
                  <a:srgbClr val="0000FF"/>
                </a:solidFill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= 0.5 V)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14" y="558668"/>
            <a:ext cx="755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Measurement of </a:t>
            </a:r>
            <a:r>
              <a:rPr lang="en-US" sz="2400" i="1" dirty="0"/>
              <a:t>C</a:t>
            </a:r>
            <a:r>
              <a:rPr lang="en-US" sz="2400" baseline="-25000" dirty="0"/>
              <a:t>AC</a:t>
            </a:r>
            <a:r>
              <a:rPr lang="en-US" sz="2400" dirty="0"/>
              <a:t> versus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dirty="0" smtClean="0"/>
              <a:t> at different </a:t>
            </a:r>
            <a:r>
              <a:rPr lang="en-US" sz="2400" dirty="0"/>
              <a:t>test </a:t>
            </a:r>
            <a:r>
              <a:rPr lang="en-US" sz="2400" dirty="0" smtClean="0"/>
              <a:t>voltages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osc</a:t>
            </a:r>
            <a:r>
              <a:rPr lang="en-US" sz="2400" baseline="-25000" dirty="0" smtClean="0"/>
              <a:t>.</a:t>
            </a:r>
          </a:p>
          <a:p>
            <a:r>
              <a:rPr lang="en-US" sz="2400" dirty="0" smtClean="0"/>
              <a:t>(performed in Trieste on a sample strip)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70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0" y="94066"/>
            <a:ext cx="8854438" cy="61142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Contact influence on AC-coupling cap. measurement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16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714" y="4548437"/>
            <a:ext cx="7993111" cy="118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This is a rather extreme case, with very high contact resistance on the last </a:t>
            </a:r>
            <a:r>
              <a:rPr lang="en-US" sz="2400" dirty="0" smtClean="0"/>
              <a:t>strips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aseline="-25000" dirty="0" err="1" smtClean="0"/>
              <a:t>Triested</a:t>
            </a:r>
            <a:r>
              <a:rPr lang="en-US" sz="2400" baseline="-25000" dirty="0" smtClean="0"/>
              <a:t> measurement </a:t>
            </a:r>
            <a:endParaRPr lang="en-US" sz="2400" baseline="-25000" dirty="0" smtClean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077097"/>
              </p:ext>
            </p:extLst>
          </p:nvPr>
        </p:nvGraphicFramePr>
        <p:xfrm>
          <a:off x="141107" y="1560307"/>
          <a:ext cx="4303750" cy="288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739645"/>
              </p:ext>
            </p:extLst>
          </p:nvPr>
        </p:nvGraphicFramePr>
        <p:xfrm>
          <a:off x="4374303" y="1552074"/>
          <a:ext cx="4421340" cy="281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7350" y="1069994"/>
            <a:ext cx="557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 Sensor 3084-20  –  Vienna </a:t>
            </a:r>
            <a:r>
              <a:rPr lang="en-US" sz="2400" dirty="0" smtClean="0"/>
              <a:t>test data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4147" y="2281100"/>
            <a:ext cx="51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P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0376" y="2233611"/>
            <a:ext cx="54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C</a:t>
            </a:r>
            <a:r>
              <a:rPr lang="en-US" sz="2800" baseline="-25000" dirty="0" smtClean="0">
                <a:solidFill>
                  <a:srgbClr val="0000FF"/>
                </a:solidFill>
              </a:rPr>
              <a:t>S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6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0" y="94066"/>
            <a:ext cx="8854438" cy="61142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Contact influence on AC-coupling cap. measurement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17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1160" y="5406790"/>
            <a:ext cx="7993111" cy="103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On most sensors the series model improves the quality of the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AC</a:t>
            </a:r>
            <a:r>
              <a:rPr lang="en-US" sz="2400" dirty="0" smtClean="0"/>
              <a:t> measurement</a:t>
            </a:r>
            <a:endParaRPr lang="en-US" sz="2400" baseline="-2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81520" y="811313"/>
            <a:ext cx="557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 Sensor </a:t>
            </a:r>
            <a:r>
              <a:rPr lang="en-US" sz="2400" dirty="0" smtClean="0"/>
              <a:t>3066-10  </a:t>
            </a:r>
            <a:r>
              <a:rPr lang="en-US" sz="2400" dirty="0"/>
              <a:t>–  Vienna </a:t>
            </a:r>
            <a:r>
              <a:rPr lang="en-US" sz="2400" dirty="0" smtClean="0"/>
              <a:t>test data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20523"/>
              </p:ext>
            </p:extLst>
          </p:nvPr>
        </p:nvGraphicFramePr>
        <p:xfrm>
          <a:off x="646740" y="1389359"/>
          <a:ext cx="7266988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71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17" y="175435"/>
            <a:ext cx="8229600" cy="847300"/>
          </a:xfrm>
        </p:spPr>
        <p:txBody>
          <a:bodyPr>
            <a:normAutofit/>
          </a:bodyPr>
          <a:lstStyle/>
          <a:p>
            <a:r>
              <a:rPr lang="en-US" dirty="0" smtClean="0"/>
              <a:t>Test of a Large HPK Sensor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5889" y="4247679"/>
            <a:ext cx="433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Front-side Rings are bonded to these traces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14915" y="4374070"/>
            <a:ext cx="776086" cy="931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PK_Large_Sensor_on_Testing_Sup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5" y="1070902"/>
            <a:ext cx="6698152" cy="446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682" y="5749785"/>
            <a:ext cx="670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 # 83 </a:t>
            </a:r>
            <a:r>
              <a:rPr lang="en-US" sz="2400" dirty="0" smtClean="0"/>
              <a:t>(not classified) </a:t>
            </a:r>
            <a:r>
              <a:rPr lang="en-US" sz="2400" dirty="0" smtClean="0"/>
              <a:t>recently tested in Trieste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96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dge_probe_2_IMG_0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20" y="1002580"/>
            <a:ext cx="6419272" cy="499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5" y="0"/>
            <a:ext cx="8229600" cy="802688"/>
          </a:xfrm>
        </p:spPr>
        <p:txBody>
          <a:bodyPr>
            <a:normAutofit/>
          </a:bodyPr>
          <a:lstStyle/>
          <a:p>
            <a:r>
              <a:rPr lang="en-US" dirty="0" smtClean="0"/>
              <a:t>Sensor testing set-up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24" y="148702"/>
            <a:ext cx="8229600" cy="56855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Retesting of Scratched Micron Sensors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64" y="861440"/>
            <a:ext cx="8229600" cy="58672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36 scratched sensors sent to Trieste end of June for retesting the P-side metal (AC) strips </a:t>
            </a:r>
          </a:p>
          <a:p>
            <a:pPr lvl="1"/>
            <a:r>
              <a:rPr lang="en-US" sz="2400" dirty="0" smtClean="0"/>
              <a:t>Standard AC strip scan on P-side</a:t>
            </a:r>
          </a:p>
          <a:p>
            <a:pPr lvl="1"/>
            <a:r>
              <a:rPr lang="en-US" sz="2400" dirty="0" smtClean="0"/>
              <a:t>Total sensor I-V characteristic for a quick check of possible (but not likely) damage to junctions</a:t>
            </a:r>
          </a:p>
          <a:p>
            <a:r>
              <a:rPr lang="en-US" sz="2800" dirty="0" smtClean="0"/>
              <a:t>Retesting completed by mid-July</a:t>
            </a:r>
          </a:p>
          <a:p>
            <a:r>
              <a:rPr lang="en-US" sz="2800" dirty="0" smtClean="0"/>
              <a:t>Metal shorts due to scratches separated in the first week of August</a:t>
            </a:r>
          </a:p>
          <a:p>
            <a:pPr lvl="1"/>
            <a:r>
              <a:rPr lang="en-US" sz="2400" dirty="0" smtClean="0"/>
              <a:t>91 out of 99 shorted strips separated </a:t>
            </a:r>
          </a:p>
          <a:p>
            <a:pPr lvl="1"/>
            <a:r>
              <a:rPr lang="en-US" sz="2400" dirty="0" smtClean="0"/>
              <a:t>of the remaining 8:</a:t>
            </a:r>
          </a:p>
          <a:p>
            <a:pPr lvl="2"/>
            <a:r>
              <a:rPr lang="en-US" sz="2000" dirty="0" smtClean="0"/>
              <a:t>4 in a sensor sent to Pisa in July</a:t>
            </a:r>
          </a:p>
          <a:p>
            <a:pPr lvl="2"/>
            <a:r>
              <a:rPr lang="en-US" sz="2000" dirty="0" smtClean="0"/>
              <a:t>4 non-separable (shorted by poly residue)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5" y="0"/>
            <a:ext cx="8229600" cy="802688"/>
          </a:xfrm>
        </p:spPr>
        <p:txBody>
          <a:bodyPr>
            <a:normAutofit/>
          </a:bodyPr>
          <a:lstStyle/>
          <a:p>
            <a:r>
              <a:rPr lang="en-US" dirty="0" smtClean="0"/>
              <a:t>Sensor testing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658" y="5728170"/>
            <a:ext cx="7341291" cy="69774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Front and Back-side Rings are connected through cables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trips are contacted by a 40-needle Probe Card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ProbeStation_IMG_024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49" y="804737"/>
            <a:ext cx="5657616" cy="49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547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Test results on Large HPK Sensor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41" y="1121347"/>
            <a:ext cx="8229600" cy="5199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P-side:</a:t>
            </a:r>
          </a:p>
          <a:p>
            <a:pPr lvl="1"/>
            <a:r>
              <a:rPr lang="en-US" sz="2000" dirty="0" smtClean="0"/>
              <a:t>1  AC defect (pinhole)</a:t>
            </a:r>
          </a:p>
          <a:p>
            <a:pPr lvl="1"/>
            <a:r>
              <a:rPr lang="en-US" sz="2000" dirty="0" smtClean="0"/>
              <a:t>2 (adjacent) high-current strips (0.53 µA, 0.71 µA)</a:t>
            </a:r>
          </a:p>
          <a:p>
            <a:pPr lvl="1"/>
            <a:r>
              <a:rPr lang="en-US" sz="2000" dirty="0" smtClean="0"/>
              <a:t>4 implant opens (verified at the microscope)</a:t>
            </a:r>
          </a:p>
          <a:p>
            <a:pPr lvl="1"/>
            <a:r>
              <a:rPr lang="en-US" sz="2000" dirty="0" smtClean="0"/>
              <a:t>1 implant short to adjacent non-readout strip</a:t>
            </a:r>
          </a:p>
          <a:p>
            <a:r>
              <a:rPr lang="en-US" sz="2400" dirty="0" smtClean="0"/>
              <a:t>N-</a:t>
            </a:r>
            <a:r>
              <a:rPr lang="en-US" sz="2400" dirty="0"/>
              <a:t>side:</a:t>
            </a:r>
          </a:p>
          <a:p>
            <a:pPr lvl="1"/>
            <a:r>
              <a:rPr lang="en-US" sz="2000" dirty="0" smtClean="0"/>
              <a:t>No AC defects</a:t>
            </a:r>
            <a:endParaRPr lang="en-US" sz="2000" dirty="0"/>
          </a:p>
          <a:p>
            <a:pPr lvl="1"/>
            <a:r>
              <a:rPr lang="en-US" sz="2000" dirty="0" smtClean="0"/>
              <a:t>1 high-current strip (0.75 </a:t>
            </a:r>
            <a:r>
              <a:rPr lang="en-US" sz="2000" dirty="0"/>
              <a:t>µA)</a:t>
            </a:r>
          </a:p>
          <a:p>
            <a:pPr lvl="1"/>
            <a:r>
              <a:rPr lang="en-US" sz="2000" dirty="0" smtClean="0"/>
              <a:t>24 </a:t>
            </a:r>
            <a:r>
              <a:rPr lang="en-US" sz="2000" dirty="0"/>
              <a:t>implant opens (verified at the microscope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=</a:t>
            </a:r>
            <a:r>
              <a:rPr lang="en-US" sz="2800" dirty="0" smtClean="0">
                <a:solidFill>
                  <a:srgbClr val="0000FF"/>
                </a:solidFill>
              </a:rPr>
              <a:t>&gt;  </a:t>
            </a:r>
            <a:r>
              <a:rPr lang="en-US" sz="2800" dirty="0" smtClean="0">
                <a:solidFill>
                  <a:srgbClr val="0000FF"/>
                </a:solidFill>
              </a:rPr>
              <a:t>Consider as </a:t>
            </a:r>
            <a:r>
              <a:rPr lang="en-US" sz="2800" dirty="0" smtClean="0">
                <a:solidFill>
                  <a:srgbClr val="0000FF"/>
                </a:solidFill>
              </a:rPr>
              <a:t>Class </a:t>
            </a:r>
            <a:r>
              <a:rPr lang="en-US" sz="2800" dirty="0" smtClean="0">
                <a:solidFill>
                  <a:srgbClr val="0000FF"/>
                </a:solidFill>
              </a:rPr>
              <a:t>A 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We can test some more if available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Belle II VXD Workshop - Trieste, 9-11 September 2015            Luciano Bosisio  -  SVD Sensors Update  - 10-09-2015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HM_L4_83_P198_croppe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67" y="2386925"/>
            <a:ext cx="2914345" cy="27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24" y="148702"/>
            <a:ext cx="8229600" cy="56855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Retesting of Scratched Micron Sensors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4991"/>
              </p:ext>
            </p:extLst>
          </p:nvPr>
        </p:nvGraphicFramePr>
        <p:xfrm>
          <a:off x="729050" y="834838"/>
          <a:ext cx="7231713" cy="5338242"/>
        </p:xfrm>
        <a:graphic>
          <a:graphicData uri="http://schemas.openxmlformats.org/drawingml/2006/table">
            <a:tbl>
              <a:tblPr/>
              <a:tblGrid>
                <a:gridCol w="548613"/>
                <a:gridCol w="1147099"/>
                <a:gridCol w="548613"/>
                <a:gridCol w="548613"/>
                <a:gridCol w="548613"/>
                <a:gridCol w="1521153"/>
                <a:gridCol w="860324"/>
                <a:gridCol w="860324"/>
                <a:gridCol w="648361"/>
              </a:tblGrid>
              <a:tr h="653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Metal Shorts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Seen in Previous test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MetalShorts After Separation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Nr. of AC Defective Strips P-side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AC Defect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3077-15_Wedge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of 4 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3084-20_Wedge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3077-25_Wedge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of 6 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3066-16_Wedge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of 5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3077-6_Wedge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of 5 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3066-10_Wedge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3077-10_Wedge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of 10 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3083-12_Wedge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3049-20_Wedge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3077-5_Wedge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of 5 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3084-14_Wedge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of 1  Broken AC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3067-4_Wedge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of 1  Broken AC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24" y="148702"/>
            <a:ext cx="8229600" cy="56855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Retesting of Scratched Micron Sensors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43877"/>
              </p:ext>
            </p:extLst>
          </p:nvPr>
        </p:nvGraphicFramePr>
        <p:xfrm>
          <a:off x="976039" y="1419385"/>
          <a:ext cx="6606815" cy="4844520"/>
        </p:xfrm>
        <a:graphic>
          <a:graphicData uri="http://schemas.openxmlformats.org/drawingml/2006/table">
            <a:tbl>
              <a:tblPr/>
              <a:tblGrid>
                <a:gridCol w="501207"/>
                <a:gridCol w="1047977"/>
                <a:gridCol w="501207"/>
                <a:gridCol w="501207"/>
                <a:gridCol w="501207"/>
                <a:gridCol w="1389709"/>
                <a:gridCol w="785983"/>
                <a:gridCol w="785983"/>
                <a:gridCol w="592335"/>
              </a:tblGrid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3084-5_Wedge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3066-8_Wedge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3084-12A_Wedge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new 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3067-10_Wedge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3083-1_Wedge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3084-7_Wedge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3084-6_Wedge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3067-7_Wedge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3078-10_Wedge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Broken AC , 0  ALShorts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3078-6_Wedge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Broken AC , 0  ALShorts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3084-8_Wedge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3078-13_Wedge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3066-20_Wedge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3083-10_Wedge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3084-17_Wedge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65014"/>
              </p:ext>
            </p:extLst>
          </p:nvPr>
        </p:nvGraphicFramePr>
        <p:xfrm>
          <a:off x="976721" y="823680"/>
          <a:ext cx="6604001" cy="573313"/>
        </p:xfrm>
        <a:graphic>
          <a:graphicData uri="http://schemas.openxmlformats.org/drawingml/2006/table">
            <a:tbl>
              <a:tblPr/>
              <a:tblGrid>
                <a:gridCol w="500993"/>
                <a:gridCol w="1047531"/>
                <a:gridCol w="500993"/>
                <a:gridCol w="500993"/>
                <a:gridCol w="500993"/>
                <a:gridCol w="1389117"/>
                <a:gridCol w="785649"/>
                <a:gridCol w="809257"/>
                <a:gridCol w="568475"/>
              </a:tblGrid>
              <a:tr h="573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Metal Shorts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Seen in Previous test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MetalShorts After Separation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Nr. of AC Defective Strips P-side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AC Defect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1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24" y="148702"/>
            <a:ext cx="8229600" cy="56855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Retesting of Scratched Micron Sensors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21417"/>
              </p:ext>
            </p:extLst>
          </p:nvPr>
        </p:nvGraphicFramePr>
        <p:xfrm>
          <a:off x="690453" y="1094122"/>
          <a:ext cx="7325783" cy="548676"/>
        </p:xfrm>
        <a:graphic>
          <a:graphicData uri="http://schemas.openxmlformats.org/drawingml/2006/table">
            <a:tbl>
              <a:tblPr/>
              <a:tblGrid>
                <a:gridCol w="555749"/>
                <a:gridCol w="1162021"/>
                <a:gridCol w="555749"/>
                <a:gridCol w="555749"/>
                <a:gridCol w="555749"/>
                <a:gridCol w="1553713"/>
                <a:gridCol w="858743"/>
                <a:gridCol w="897704"/>
                <a:gridCol w="630606"/>
              </a:tblGrid>
              <a:tr h="548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Broken 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Metal Shorts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Seen in Previous test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MetalShorts After Separation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Nr. of AC Defective Strips P-side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AC Defect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93992"/>
              </p:ext>
            </p:extLst>
          </p:nvPr>
        </p:nvGraphicFramePr>
        <p:xfrm>
          <a:off x="685777" y="1674994"/>
          <a:ext cx="7366000" cy="3429000"/>
        </p:xfrm>
        <a:graphic>
          <a:graphicData uri="http://schemas.openxmlformats.org/drawingml/2006/table">
            <a:tbl>
              <a:tblPr/>
              <a:tblGrid>
                <a:gridCol w="558800"/>
                <a:gridCol w="1168400"/>
                <a:gridCol w="558800"/>
                <a:gridCol w="558800"/>
                <a:gridCol w="558800"/>
                <a:gridCol w="1549400"/>
                <a:gridCol w="876300"/>
                <a:gridCol w="876300"/>
                <a:gridCol w="6604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3084-19_Wedge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of 4  Broken AC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3083-15_Wedge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of 7  Broken AC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3067-20_Wedge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Added Defects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3048-3_Wedge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3049-3_Wedge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3067-16_Wedge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3067-25_Wedge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3077-13_Wedge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3077-16_Wedge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Vienna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06" y="235166"/>
            <a:ext cx="8229600" cy="71725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Sensor measurements </a:t>
            </a:r>
            <a:r>
              <a:rPr lang="de-DE" dirty="0" err="1" smtClean="0"/>
              <a:t>at</a:t>
            </a:r>
            <a:r>
              <a:rPr lang="de-DE" dirty="0" smtClean="0"/>
              <a:t> HEPHY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41" y="1576686"/>
            <a:ext cx="8229600" cy="4008484"/>
          </a:xfrm>
        </p:spPr>
        <p:txBody>
          <a:bodyPr/>
          <a:lstStyle/>
          <a:p>
            <a:r>
              <a:rPr lang="de-DE" dirty="0" smtClean="0"/>
              <a:t>No probecard </a:t>
            </a:r>
          </a:p>
          <a:p>
            <a:pPr lvl="1"/>
            <a:r>
              <a:rPr lang="de-DE" dirty="0" smtClean="0"/>
              <a:t>instead three needles and stepping the table</a:t>
            </a:r>
          </a:p>
          <a:p>
            <a:r>
              <a:rPr lang="de-DE" dirty="0" smtClean="0"/>
              <a:t>Switching matrix to connect measurement devices</a:t>
            </a:r>
          </a:p>
          <a:p>
            <a:pPr lvl="1"/>
            <a:r>
              <a:rPr lang="de-DE" dirty="0" smtClean="0"/>
              <a:t>Electromenter, SMUs, LCR-Meter</a:t>
            </a:r>
          </a:p>
          <a:p>
            <a:r>
              <a:rPr lang="de-DE" dirty="0" smtClean="0"/>
              <a:t>Automated measurement procedure</a:t>
            </a:r>
          </a:p>
          <a:p>
            <a:pPr lvl="1"/>
            <a:r>
              <a:rPr lang="de-DE" dirty="0" smtClean="0"/>
              <a:t>LabView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0448" y="905385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9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82" y="215846"/>
            <a:ext cx="8229600" cy="807121"/>
          </a:xfrm>
        </p:spPr>
        <p:txBody>
          <a:bodyPr>
            <a:normAutofit/>
          </a:bodyPr>
          <a:lstStyle/>
          <a:p>
            <a:r>
              <a:rPr lang="de-DE" dirty="0" smtClean="0"/>
              <a:t>Quality Test Center (QTC)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19" y="1600200"/>
            <a:ext cx="6785962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7483" y="952417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9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2" y="503319"/>
            <a:ext cx="7935693" cy="5287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55626" y="482088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6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671"/>
          </a:xfrm>
        </p:spPr>
        <p:txBody>
          <a:bodyPr>
            <a:normAutofit/>
          </a:bodyPr>
          <a:lstStyle/>
          <a:p>
            <a:r>
              <a:rPr lang="de-DE" sz="4000" dirty="0" smtClean="0"/>
              <a:t>Analysis </a:t>
            </a:r>
            <a:r>
              <a:rPr lang="de-DE" sz="4000" dirty="0" err="1" smtClean="0"/>
              <a:t>of</a:t>
            </a:r>
            <a:r>
              <a:rPr lang="de-DE" sz="4000" dirty="0" smtClean="0"/>
              <a:t> HEPHY Sensor Test Data</a:t>
            </a:r>
            <a:endParaRPr lang="de-D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Written in Python</a:t>
            </a:r>
          </a:p>
          <a:p>
            <a:pPr lvl="1"/>
            <a:r>
              <a:rPr lang="de-DE" dirty="0" smtClean="0"/>
              <a:t>Input: raw data file from the QTC</a:t>
            </a:r>
          </a:p>
          <a:p>
            <a:pPr lvl="1"/>
            <a:r>
              <a:rPr lang="de-DE" dirty="0" smtClean="0"/>
              <a:t>Output: csv file with list of defective strips, compatible with HephyDB</a:t>
            </a:r>
          </a:p>
          <a:p>
            <a:r>
              <a:rPr lang="de-DE" dirty="0" smtClean="0"/>
              <a:t>Combination of absolute and relative thresholds</a:t>
            </a:r>
          </a:p>
          <a:p>
            <a:pPr lvl="1"/>
            <a:r>
              <a:rPr lang="de-DE" dirty="0" smtClean="0"/>
              <a:t>Absolute: e.g. current through dielectric -&gt; pinhole</a:t>
            </a:r>
          </a:p>
          <a:p>
            <a:pPr lvl="1"/>
            <a:r>
              <a:rPr lang="de-DE" dirty="0" smtClean="0"/>
              <a:t>Relative: e.g. doubled current (inside a certain deadband) -&gt; implant short</a:t>
            </a:r>
          </a:p>
          <a:p>
            <a:r>
              <a:rPr lang="de-DE" dirty="0" smtClean="0"/>
              <a:t>Robust least-median-of-squares fit </a:t>
            </a:r>
          </a:p>
          <a:p>
            <a:pPr lvl="1"/>
            <a:r>
              <a:rPr lang="de-DE" dirty="0" smtClean="0"/>
              <a:t>To find the expected value of a measurement outlier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Belle II VXD Workshop - Trieste, 9-11 September 2015            Luciano Bosisio  -  SVD Sensors Update  - 10-09-2015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00BB-9A97-5344-BE07-3104B6FC40A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7248" y="1031019"/>
            <a:ext cx="20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(Manfred </a:t>
            </a:r>
            <a:r>
              <a:rPr lang="en-US" dirty="0" err="1" smtClean="0"/>
              <a:t>Valentan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1906</Words>
  <Application>Microsoft Macintosh PowerPoint</Application>
  <PresentationFormat>On-screen Show (4:3)</PresentationFormat>
  <Paragraphs>507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SVD Sensors Update</vt:lpstr>
      <vt:lpstr>Retesting of Scratched Micron Sensors</vt:lpstr>
      <vt:lpstr>Retesting of Scratched Micron Sensors</vt:lpstr>
      <vt:lpstr>Retesting of Scratched Micron Sensors</vt:lpstr>
      <vt:lpstr>Retesting of Scratched Micron Sensors</vt:lpstr>
      <vt:lpstr>Sensor measurements at HEPHY</vt:lpstr>
      <vt:lpstr>Quality Test Center (QTC)</vt:lpstr>
      <vt:lpstr>PowerPoint Presentation</vt:lpstr>
      <vt:lpstr>Analysis of HEPHY Sensor Test Data</vt:lpstr>
      <vt:lpstr>Example: pinholes</vt:lpstr>
      <vt:lpstr>Example: implant short</vt:lpstr>
      <vt:lpstr>Analysis: Status and outlook</vt:lpstr>
      <vt:lpstr>P-side contact problem effect on CAC measurement</vt:lpstr>
      <vt:lpstr>Metal to p-implant contact </vt:lpstr>
      <vt:lpstr>Contact influence on AC-coupling cap. measurement</vt:lpstr>
      <vt:lpstr>Contact influence on AC-coupling cap. measurement</vt:lpstr>
      <vt:lpstr>Contact influence on AC-coupling cap. measurement</vt:lpstr>
      <vt:lpstr>Test of a Large HPK Sensor</vt:lpstr>
      <vt:lpstr>Sensor testing set-up</vt:lpstr>
      <vt:lpstr>Sensor testing set-up</vt:lpstr>
      <vt:lpstr>Test results on Large HPK Sensor</vt:lpstr>
    </vt:vector>
  </TitlesOfParts>
  <Company>Dipartimento di Fisica, Università di Trieste and I.N.F.N. - Sezione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Luciano Bosisio</dc:creator>
  <cp:lastModifiedBy>Luciano Bosisio</cp:lastModifiedBy>
  <cp:revision>135</cp:revision>
  <dcterms:created xsi:type="dcterms:W3CDTF">2013-02-13T17:58:05Z</dcterms:created>
  <dcterms:modified xsi:type="dcterms:W3CDTF">2015-09-10T08:43:13Z</dcterms:modified>
</cp:coreProperties>
</file>