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536A6-B9E1-EE49-81CE-084977298632}" type="datetimeFigureOut">
              <a:rPr lang="de-DE" smtClean="0"/>
              <a:pPr/>
              <a:t>10/09/15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71C8B-D725-954B-A7BD-D3F34AD607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569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B9E1-DF51-6B42-A97A-640C3CEF426F}" type="datetimeFigureOut">
              <a:rPr lang="de-DE" smtClean="0"/>
              <a:pPr/>
              <a:t>10/09/15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4F81-5345-5545-AC2D-49760EDE03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26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1995-01B8-A547-8E96-6E5CADFD409C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725-DBE5-8648-8442-5B09035AF9AE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E7B7-7AB9-3749-BE19-322D34F4D14E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D60E-7190-534D-B3CC-06FE47576652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6C5B-59B1-C443-9E7C-533D2E783411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143C-1DC9-4348-B32C-79EB3B6D3C93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8D0D-4061-2B47-BB61-69C630C28036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FB7A-E161-5943-9F7E-1199D4AFF5DE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BDAA-C99B-564C-A52D-70D31EA3066C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232C-473D-6549-A075-05C79FFB8F32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A992-54BD-DD4C-BC15-29F45782B737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9C05-AAE5-AB43-93D7-FC64DDD769E4}" type="datetime1">
              <a:rPr lang="en-US" smtClean="0"/>
              <a:pPr/>
              <a:t>10/09/15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B156-301C-4243-806D-2A63D018BF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85925"/>
            <a:ext cx="7772400" cy="1470025"/>
          </a:xfrm>
        </p:spPr>
        <p:txBody>
          <a:bodyPr/>
          <a:lstStyle/>
          <a:p>
            <a:r>
              <a:rPr lang="en-GB" dirty="0" smtClean="0"/>
              <a:t>Introduction</a:t>
            </a:r>
            <a:br>
              <a:rPr lang="en-GB" dirty="0" smtClean="0"/>
            </a:br>
            <a:r>
              <a:rPr lang="en-GB" dirty="0" smtClean="0"/>
              <a:t>Issues of the Meeting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Christoph</a:t>
            </a:r>
            <a:r>
              <a:rPr lang="en-GB" dirty="0" smtClean="0"/>
              <a:t> </a:t>
            </a:r>
            <a:r>
              <a:rPr lang="en-GB" dirty="0" err="1" smtClean="0"/>
              <a:t>Schwanda</a:t>
            </a:r>
            <a:endParaRPr lang="en-GB" dirty="0" smtClean="0"/>
          </a:p>
          <a:p>
            <a:r>
              <a:rPr lang="en-GB" dirty="0" smtClean="0"/>
              <a:t>VXD Trieste, September 10,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277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SVD parallel session agenda</a:t>
            </a:r>
            <a:br>
              <a:rPr lang="en-US" dirty="0" smtClean="0"/>
            </a:br>
            <a:r>
              <a:rPr lang="en-US" dirty="0" smtClean="0"/>
              <a:t>Thursday morning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56B-8668-8944-B12C-A275F28C2D28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32" y="1962244"/>
            <a:ext cx="3837803" cy="3647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498" y="1957147"/>
            <a:ext cx="3770302" cy="347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1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277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SVD parallel session agenda</a:t>
            </a:r>
            <a:br>
              <a:rPr lang="en-US" dirty="0" smtClean="0"/>
            </a:br>
            <a:r>
              <a:rPr lang="en-US" dirty="0" smtClean="0"/>
              <a:t>Thursday afternoon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56B-8668-8944-B12C-A275F28C2D28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43237"/>
            <a:ext cx="3735578" cy="47131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700" y="1643237"/>
            <a:ext cx="41021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1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Ladder production</a:t>
            </a:r>
          </a:p>
          <a:p>
            <a:pPr lvl="1"/>
            <a:r>
              <a:rPr lang="en-US" dirty="0" smtClean="0"/>
              <a:t>outstanding issues, logistics, milestones</a:t>
            </a:r>
          </a:p>
          <a:p>
            <a:r>
              <a:rPr lang="en-US" dirty="0" smtClean="0"/>
              <a:t>Ladder mount</a:t>
            </a:r>
          </a:p>
          <a:p>
            <a:pPr lvl="1"/>
            <a:r>
              <a:rPr lang="en-US" dirty="0" smtClean="0"/>
              <a:t>responsibilities, schedule, milestones</a:t>
            </a:r>
          </a:p>
          <a:p>
            <a:r>
              <a:rPr lang="en-US" dirty="0" smtClean="0"/>
              <a:t>Test beam preparations</a:t>
            </a:r>
          </a:p>
          <a:p>
            <a:pPr lvl="1"/>
            <a:r>
              <a:rPr lang="en-US" dirty="0" smtClean="0"/>
              <a:t>Goals ( participating subsystems )</a:t>
            </a:r>
          </a:p>
          <a:p>
            <a:pPr lvl="1"/>
            <a:r>
              <a:rPr lang="en-US" dirty="0" smtClean="0"/>
              <a:t>Organization ( subgroup contacts, overall SVD contact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38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Preparations for BPAC review in October</a:t>
            </a:r>
          </a:p>
          <a:p>
            <a:pPr lvl="1"/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Update of schedule ( detailed schedule for all production sites? )</a:t>
            </a:r>
          </a:p>
          <a:p>
            <a:r>
              <a:rPr lang="en-US" dirty="0" smtClean="0"/>
              <a:t>DESY VXD test beam</a:t>
            </a:r>
          </a:p>
          <a:p>
            <a:pPr lvl="1"/>
            <a:r>
              <a:rPr lang="en-US" dirty="0" smtClean="0"/>
              <a:t>Define contact persons, set up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B156-301C-4243-806D-2A63D018BFB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6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89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Office-Design</vt:lpstr>
      <vt:lpstr>Introduction Issues of the Meeting</vt:lpstr>
      <vt:lpstr>SVD parallel session agenda Thursday morning</vt:lpstr>
      <vt:lpstr>SVD parallel session agenda Thursday afternoon</vt:lpstr>
      <vt:lpstr>Planned discussions</vt:lpstr>
      <vt:lpstr>Most important items</vt:lpstr>
    </vt:vector>
  </TitlesOfParts>
  <Company>Hephy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HPK DSSD reproduction SVD financial framework</dc:title>
  <dc:creator>Christoph Schwanda</dc:creator>
  <cp:lastModifiedBy>Christoph Schwanda</cp:lastModifiedBy>
  <cp:revision>9</cp:revision>
  <dcterms:created xsi:type="dcterms:W3CDTF">2015-03-18T07:16:00Z</dcterms:created>
  <dcterms:modified xsi:type="dcterms:W3CDTF">2015-09-10T06:55:47Z</dcterms:modified>
</cp:coreProperties>
</file>