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248" r:id="rId2"/>
    <p:sldId id="1249" r:id="rId3"/>
    <p:sldId id="1247" r:id="rId4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>
        <p:scale>
          <a:sx n="70" d="100"/>
          <a:sy n="70" d="100"/>
        </p:scale>
        <p:origin x="-14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76200" y="6477000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noProof="0" dirty="0" smtClean="0"/>
              <a:t>…</a:t>
            </a:r>
            <a:endParaRPr lang="en-U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DCD </a:t>
            </a:r>
            <a:r>
              <a:rPr lang="en-US" sz="2000" dirty="0" smtClean="0"/>
              <a:t>submitted</a:t>
            </a:r>
            <a:endParaRPr lang="de-DE" altLang="de-DE" sz="2000" dirty="0" smtClean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556250"/>
          </a:xfrm>
        </p:spPr>
        <p:txBody>
          <a:bodyPr/>
          <a:lstStyle/>
          <a:p>
            <a:r>
              <a:rPr lang="en-US" sz="1600" b="1" dirty="0" smtClean="0"/>
              <a:t>Conservative version</a:t>
            </a:r>
          </a:p>
          <a:p>
            <a:r>
              <a:rPr lang="en-US" sz="1600" dirty="0" smtClean="0"/>
              <a:t>As now with the following changes: larger LVDS bias current, in ADC layout added dummy structures, antenna diodes</a:t>
            </a:r>
          </a:p>
          <a:p>
            <a:r>
              <a:rPr lang="en-US" sz="1600" b="1" dirty="0" smtClean="0"/>
              <a:t>Main version 1</a:t>
            </a:r>
          </a:p>
          <a:p>
            <a:r>
              <a:rPr lang="en-US" sz="1600" dirty="0" smtClean="0"/>
              <a:t>Changed sampling TCK edge</a:t>
            </a:r>
          </a:p>
          <a:p>
            <a:r>
              <a:rPr lang="en-US" sz="1600" dirty="0" smtClean="0"/>
              <a:t>Parallel sampling mode for probe tests at full speed via JTAG, needle pads</a:t>
            </a:r>
          </a:p>
          <a:p>
            <a:r>
              <a:rPr lang="en-US" sz="1600" dirty="0" smtClean="0"/>
              <a:t>Programmable LVDS current (2 levels)</a:t>
            </a:r>
          </a:p>
          <a:p>
            <a:r>
              <a:rPr lang="en-US" sz="1600" dirty="0" smtClean="0"/>
              <a:t>Programmable </a:t>
            </a:r>
            <a:r>
              <a:rPr lang="en-US" sz="1600" dirty="0" err="1" smtClean="0"/>
              <a:t>RefLVDS</a:t>
            </a:r>
            <a:r>
              <a:rPr lang="en-US" sz="1600" dirty="0" smtClean="0"/>
              <a:t> (2 levels, normal and by ~30mV increased)</a:t>
            </a:r>
          </a:p>
          <a:p>
            <a:r>
              <a:rPr lang="en-US" sz="1600" dirty="0" smtClean="0"/>
              <a:t>Defined power up sequence – </a:t>
            </a:r>
            <a:r>
              <a:rPr lang="en-US" sz="1600" dirty="0" smtClean="0"/>
              <a:t>VDDD should be turned on as first</a:t>
            </a:r>
          </a:p>
          <a:p>
            <a:r>
              <a:rPr lang="en-US" sz="1600" dirty="0" smtClean="0"/>
              <a:t>Separated bias DACs for up and down (for better LSB uniformity)</a:t>
            </a:r>
          </a:p>
          <a:p>
            <a:r>
              <a:rPr lang="en-US" sz="1600" dirty="0" smtClean="0"/>
              <a:t>IPDAC resized</a:t>
            </a:r>
          </a:p>
          <a:p>
            <a:r>
              <a:rPr lang="en-US" sz="1600" dirty="0" smtClean="0"/>
              <a:t>Gain settings redone</a:t>
            </a:r>
          </a:p>
          <a:p>
            <a:r>
              <a:rPr lang="en-US" sz="1600" dirty="0" smtClean="0"/>
              <a:t>In </a:t>
            </a:r>
            <a:r>
              <a:rPr lang="en-US" sz="1600" dirty="0"/>
              <a:t>ADC layout added dummy structures, antenna diodes</a:t>
            </a:r>
          </a:p>
          <a:p>
            <a:r>
              <a:rPr lang="en-US" sz="1600" b="1" dirty="0" smtClean="0"/>
              <a:t>Main version 2</a:t>
            </a:r>
          </a:p>
          <a:p>
            <a:r>
              <a:rPr lang="en-US" sz="1600" dirty="0" smtClean="0"/>
              <a:t>As version 1 with larger ADC transistors and uniform orientation for better matching and less missing codes</a:t>
            </a:r>
          </a:p>
          <a:p>
            <a:r>
              <a:rPr lang="en-US" sz="1600" b="1" dirty="0" smtClean="0"/>
              <a:t>Main version 3</a:t>
            </a:r>
          </a:p>
          <a:p>
            <a:r>
              <a:rPr lang="en-US" sz="1600" dirty="0" smtClean="0"/>
              <a:t>As version 2 with new digital block – </a:t>
            </a:r>
            <a:r>
              <a:rPr lang="en-US" sz="1600" dirty="0" smtClean="0"/>
              <a:t>ID-code changed to one with LSB=1, </a:t>
            </a:r>
            <a:r>
              <a:rPr lang="en-US" sz="1600" dirty="0" smtClean="0"/>
              <a:t>added digital test patterns as proposed by Florian</a:t>
            </a:r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64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DCD </a:t>
            </a:r>
            <a:r>
              <a:rPr lang="en-US" sz="2000" dirty="0" smtClean="0"/>
              <a:t>submitted</a:t>
            </a:r>
            <a:endParaRPr lang="de-DE" altLang="de-DE" sz="2000" dirty="0" smtClean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194050"/>
          </a:xfrm>
        </p:spPr>
        <p:txBody>
          <a:bodyPr/>
          <a:lstStyle/>
          <a:p>
            <a:r>
              <a:rPr lang="en-US" sz="1600" b="1" dirty="0" smtClean="0"/>
              <a:t>New type</a:t>
            </a:r>
          </a:p>
          <a:p>
            <a:r>
              <a:rPr lang="en-US" sz="1600" dirty="0" smtClean="0"/>
              <a:t>As version 3 with capacitive SAR ADC</a:t>
            </a:r>
          </a:p>
          <a:p>
            <a:r>
              <a:rPr lang="en-US" sz="1600" dirty="0" smtClean="0"/>
              <a:t>Also submitted – </a:t>
            </a:r>
            <a:r>
              <a:rPr lang="en-US" sz="1600" b="1" dirty="0" smtClean="0"/>
              <a:t>wire bond bump bond adapter </a:t>
            </a:r>
            <a:r>
              <a:rPr lang="en-US" sz="1600" dirty="0" smtClean="0"/>
              <a:t>for standalone DCD tests</a:t>
            </a:r>
          </a:p>
          <a:p>
            <a:r>
              <a:rPr lang="en-US" sz="1600" b="1" dirty="0" smtClean="0"/>
              <a:t>Test plan</a:t>
            </a:r>
          </a:p>
          <a:p>
            <a:r>
              <a:rPr lang="en-US" sz="1600" dirty="0" smtClean="0"/>
              <a:t>Use the same PCB design as in </a:t>
            </a:r>
            <a:r>
              <a:rPr lang="en-US" sz="1600" dirty="0" smtClean="0"/>
              <a:t>Heidelberg with the following redesign: </a:t>
            </a:r>
            <a:r>
              <a:rPr lang="en-US" sz="1600" dirty="0" smtClean="0"/>
              <a:t>add multiplexer for 64 -&gt; 32 inputs</a:t>
            </a:r>
          </a:p>
          <a:p>
            <a:r>
              <a:rPr lang="en-US" sz="1600" dirty="0" smtClean="0"/>
              <a:t>Three needle “ring” types</a:t>
            </a:r>
          </a:p>
          <a:p>
            <a:r>
              <a:rPr lang="en-US" sz="1600" dirty="0" smtClean="0"/>
              <a:t>Type 1 – for 64++ bump </a:t>
            </a:r>
            <a:r>
              <a:rPr lang="en-US" sz="1600" dirty="0" smtClean="0"/>
              <a:t>array</a:t>
            </a:r>
            <a:endParaRPr lang="en-US" sz="1600" dirty="0"/>
          </a:p>
          <a:p>
            <a:r>
              <a:rPr lang="en-US" sz="1600" dirty="0" smtClean="0"/>
              <a:t>Type 2 – for 16 inline bumps + power – JTAG tests – </a:t>
            </a:r>
            <a:r>
              <a:rPr lang="en-US" sz="1600" dirty="0" smtClean="0"/>
              <a:t>DCD4: tested </a:t>
            </a:r>
            <a:r>
              <a:rPr lang="en-US" sz="1600" dirty="0" smtClean="0"/>
              <a:t>everything except </a:t>
            </a:r>
            <a:r>
              <a:rPr lang="en-US" sz="1600" dirty="0" smtClean="0"/>
              <a:t>IO-pads </a:t>
            </a:r>
            <a:r>
              <a:rPr lang="en-US" sz="1600" dirty="0" smtClean="0"/>
              <a:t>(compatible with present </a:t>
            </a:r>
            <a:r>
              <a:rPr lang="en-US" sz="1600" dirty="0" smtClean="0"/>
              <a:t>DCD4, the PCB can be used without redesign)</a:t>
            </a:r>
          </a:p>
          <a:p>
            <a:r>
              <a:rPr lang="en-US" sz="1600" dirty="0" smtClean="0"/>
              <a:t>(In the case of new DCD5 also IO pads are tested when type 2 needle ring is used)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r>
              <a:rPr lang="en-US" sz="1600" dirty="0" smtClean="0"/>
              <a:t>Type 3 – for ~20 inline needle pads + power – tested everything – for later tests on wafers</a:t>
            </a:r>
          </a:p>
          <a:p>
            <a:endParaRPr lang="en-US" sz="16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77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DCD </a:t>
            </a:r>
            <a:r>
              <a:rPr lang="en-US" sz="2000" dirty="0" smtClean="0"/>
              <a:t>submission plan (</a:t>
            </a:r>
            <a:r>
              <a:rPr lang="en-US" sz="2000" dirty="0" err="1" smtClean="0"/>
              <a:t>Seeon</a:t>
            </a:r>
            <a:r>
              <a:rPr lang="en-US" sz="2000" dirty="0" smtClean="0"/>
              <a:t>)</a:t>
            </a:r>
            <a:endParaRPr lang="de-DE" altLang="de-DE" sz="2000" dirty="0" smtClean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194050"/>
          </a:xfrm>
        </p:spPr>
        <p:txBody>
          <a:bodyPr/>
          <a:lstStyle/>
          <a:p>
            <a:r>
              <a:rPr lang="en-US" sz="1600" dirty="0" smtClean="0"/>
              <a:t>Changes in design (present status):</a:t>
            </a:r>
          </a:p>
          <a:p>
            <a:r>
              <a:rPr lang="en-US" sz="1600" dirty="0" smtClean="0"/>
              <a:t>Change sampling of TDI for global and pixel register to positive edge </a:t>
            </a:r>
            <a:r>
              <a:rPr lang="en-US" sz="1600" b="1" dirty="0" smtClean="0"/>
              <a:t>done</a:t>
            </a:r>
          </a:p>
          <a:p>
            <a:r>
              <a:rPr lang="en-US" sz="1600" dirty="0" smtClean="0"/>
              <a:t>Add fast parallel sampling mode for easier needle card tests (maybe) </a:t>
            </a:r>
            <a:r>
              <a:rPr lang="en-US" sz="1600" b="1" dirty="0" smtClean="0"/>
              <a:t>done</a:t>
            </a:r>
          </a:p>
          <a:p>
            <a:r>
              <a:rPr lang="en-US" sz="1600" dirty="0" smtClean="0"/>
              <a:t>Improve test DAC resolution by adding additional DAC not needed (</a:t>
            </a:r>
            <a:r>
              <a:rPr lang="en-US" sz="1600" b="1" dirty="0" smtClean="0"/>
              <a:t>not done</a:t>
            </a:r>
            <a:r>
              <a:rPr lang="en-US" sz="1600" dirty="0" smtClean="0"/>
              <a:t>)</a:t>
            </a:r>
          </a:p>
          <a:p>
            <a:r>
              <a:rPr lang="en-US" sz="1600" dirty="0"/>
              <a:t>P</a:t>
            </a:r>
            <a:r>
              <a:rPr lang="en-US" sz="1600" dirty="0" smtClean="0"/>
              <a:t>rogrammable LVDS output current (or just larger) </a:t>
            </a:r>
            <a:r>
              <a:rPr lang="en-US" sz="1600" b="1" dirty="0" smtClean="0"/>
              <a:t>done</a:t>
            </a:r>
          </a:p>
          <a:p>
            <a:r>
              <a:rPr lang="en-US" sz="1600" dirty="0" smtClean="0"/>
              <a:t>Check protection diodes should be on VDDD for digital (</a:t>
            </a:r>
            <a:r>
              <a:rPr lang="en-US" sz="1600" b="1" dirty="0" smtClean="0"/>
              <a:t>done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Investigate power up problem (mon) (</a:t>
            </a:r>
            <a:r>
              <a:rPr lang="en-US" sz="1600" b="1" dirty="0" smtClean="0"/>
              <a:t>done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Add transmission switch to monitor (now only PMOS) (</a:t>
            </a:r>
            <a:r>
              <a:rPr lang="en-US" sz="1600" b="1" dirty="0" smtClean="0"/>
              <a:t>not done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Check the voltage drop on power rail – connect gate of the NMOS sources only in one point </a:t>
            </a:r>
            <a:r>
              <a:rPr lang="en-US" sz="1600" b="1" dirty="0" smtClean="0"/>
              <a:t>done</a:t>
            </a:r>
          </a:p>
          <a:p>
            <a:r>
              <a:rPr lang="en-US" sz="1600" dirty="0" smtClean="0"/>
              <a:t>Reduce </a:t>
            </a:r>
            <a:r>
              <a:rPr lang="en-US" sz="1600" dirty="0" err="1" smtClean="0"/>
              <a:t>RefIn</a:t>
            </a:r>
            <a:r>
              <a:rPr lang="en-US" sz="1600" dirty="0" smtClean="0"/>
              <a:t> current </a:t>
            </a:r>
            <a:r>
              <a:rPr lang="en-US" sz="1600" b="1" dirty="0" smtClean="0"/>
              <a:t>not needed</a:t>
            </a:r>
          </a:p>
          <a:p>
            <a:r>
              <a:rPr lang="en-US" sz="1600" dirty="0" smtClean="0"/>
              <a:t>Try to connect DAC Dump and SF VDDA to </a:t>
            </a:r>
            <a:r>
              <a:rPr lang="en-US" sz="1600" dirty="0" err="1" smtClean="0"/>
              <a:t>RefIn</a:t>
            </a:r>
            <a:r>
              <a:rPr lang="en-US" sz="1600" dirty="0" smtClean="0"/>
              <a:t> </a:t>
            </a:r>
            <a:r>
              <a:rPr lang="en-US" sz="1600" b="1" dirty="0" smtClean="0"/>
              <a:t>too complicated (not done)</a:t>
            </a:r>
          </a:p>
          <a:p>
            <a:r>
              <a:rPr lang="en-US" sz="1600" dirty="0" smtClean="0"/>
              <a:t>Separated bias DACs for up and down bias done </a:t>
            </a:r>
            <a:r>
              <a:rPr lang="en-US" sz="1600" b="1" dirty="0" err="1" smtClean="0"/>
              <a:t>done</a:t>
            </a:r>
            <a:endParaRPr lang="en-US" sz="1600" b="1" dirty="0" smtClean="0"/>
          </a:p>
          <a:p>
            <a:r>
              <a:rPr lang="en-US" sz="1600" dirty="0" smtClean="0"/>
              <a:t>Spare ADCs too complicated </a:t>
            </a:r>
            <a:r>
              <a:rPr lang="en-US" sz="1600" b="1" dirty="0" smtClean="0"/>
              <a:t>not done</a:t>
            </a:r>
          </a:p>
          <a:p>
            <a:r>
              <a:rPr lang="en-US" sz="1600" dirty="0" smtClean="0"/>
              <a:t>Redo protection diode, current drain/split </a:t>
            </a:r>
            <a:r>
              <a:rPr lang="en-US" sz="1600" dirty="0" err="1" smtClean="0"/>
              <a:t>nwell</a:t>
            </a:r>
            <a:r>
              <a:rPr lang="en-US" sz="1600" dirty="0" smtClean="0"/>
              <a:t> (add PMOS) (</a:t>
            </a:r>
            <a:r>
              <a:rPr lang="en-US" sz="1600" b="1" dirty="0" smtClean="0"/>
              <a:t>left as it is</a:t>
            </a:r>
            <a:r>
              <a:rPr lang="en-US" sz="1600" dirty="0" smtClean="0"/>
              <a:t>)</a:t>
            </a:r>
          </a:p>
          <a:p>
            <a:r>
              <a:rPr lang="en-US" sz="1600" dirty="0" err="1" smtClean="0"/>
              <a:t>Ipdac</a:t>
            </a:r>
            <a:r>
              <a:rPr lang="en-US" sz="1600" dirty="0" smtClean="0"/>
              <a:t> 60uAfull range (</a:t>
            </a:r>
            <a:r>
              <a:rPr lang="en-US" sz="1600" b="1" dirty="0" smtClean="0"/>
              <a:t>done</a:t>
            </a:r>
            <a:r>
              <a:rPr lang="en-US" sz="1600" dirty="0" smtClean="0"/>
              <a:t>)</a:t>
            </a:r>
          </a:p>
          <a:p>
            <a:r>
              <a:rPr lang="en-US" sz="1600" dirty="0" err="1" smtClean="0"/>
              <a:t>SubIn</a:t>
            </a:r>
            <a:r>
              <a:rPr lang="en-US" sz="1600" dirty="0" smtClean="0"/>
              <a:t> 4 times or additional DAC not needed? (</a:t>
            </a:r>
            <a:r>
              <a:rPr lang="en-US" sz="1600" b="1" dirty="0" smtClean="0"/>
              <a:t>not done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Introduce 15k Feedback resistor setting – low gain mode done (</a:t>
            </a:r>
            <a:r>
              <a:rPr lang="en-US" sz="1600" b="1" dirty="0" smtClean="0"/>
              <a:t>done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Variable digital test patterns </a:t>
            </a:r>
            <a:r>
              <a:rPr lang="en-US" sz="1600" b="1" dirty="0" smtClean="0"/>
              <a:t>done in one version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4367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502</Words>
  <Application>Microsoft Office PowerPoint</Application>
  <PresentationFormat>Bildschirmpräsentation (4:3)</PresentationFormat>
  <Paragraphs>53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SDSSMALL2_2</vt:lpstr>
      <vt:lpstr>DCD submitted</vt:lpstr>
      <vt:lpstr>DCD submitted</vt:lpstr>
      <vt:lpstr>DCD submission plan (Seeon)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1425</cp:revision>
  <dcterms:created xsi:type="dcterms:W3CDTF">2010-08-30T10:07:17Z</dcterms:created>
  <dcterms:modified xsi:type="dcterms:W3CDTF">2015-11-10T10:24:52Z</dcterms:modified>
</cp:coreProperties>
</file>