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264" r:id="rId2"/>
    <p:sldId id="1248" r:id="rId3"/>
    <p:sldId id="1249" r:id="rId4"/>
    <p:sldId id="1259" r:id="rId5"/>
    <p:sldId id="1260" r:id="rId6"/>
    <p:sldId id="1261" r:id="rId7"/>
    <p:sldId id="1255" r:id="rId8"/>
    <p:sldId id="1262" r:id="rId9"/>
    <p:sldId id="1250" r:id="rId10"/>
    <p:sldId id="1263" r:id="rId11"/>
    <p:sldId id="1252" r:id="rId12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20839" y="6477000"/>
            <a:ext cx="2874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smtClean="0"/>
              <a:t>VXD Belle II Workshop – Valencia 2016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DCD Engineering Run, ASIC Tests at KIT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672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0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066800"/>
            <a:ext cx="4605867" cy="2590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066800"/>
            <a:ext cx="4199467" cy="2362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381000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err="1" smtClean="0"/>
              <a:t>Switcher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Output driver is 2x bigger</a:t>
            </a:r>
          </a:p>
          <a:p>
            <a:r>
              <a:rPr lang="en-US" sz="1600" dirty="0" smtClean="0"/>
              <a:t>Larger decoupling capacitors</a:t>
            </a:r>
          </a:p>
          <a:p>
            <a:r>
              <a:rPr lang="en-US" sz="1600" dirty="0" smtClean="0"/>
              <a:t>Separated termination on/off bit for serial in and for other inputs</a:t>
            </a:r>
          </a:p>
          <a:p>
            <a:r>
              <a:rPr lang="en-US" sz="1600" dirty="0" smtClean="0"/>
              <a:t>100 Switchers ordered, the are sent to </a:t>
            </a:r>
            <a:r>
              <a:rPr lang="en-US" sz="1600" dirty="0" err="1" smtClean="0"/>
              <a:t>PacTech</a:t>
            </a:r>
            <a:r>
              <a:rPr lang="en-US" sz="1600" dirty="0" smtClean="0"/>
              <a:t> for bumping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78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- Engineering Run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b="1" dirty="0" smtClean="0"/>
              <a:t>Conservative version</a:t>
            </a:r>
          </a:p>
          <a:p>
            <a:r>
              <a:rPr lang="en-US" sz="1600" dirty="0" smtClean="0"/>
              <a:t>As now with the following changes: larger LVDS bias current, in ADC layout added dummy structures, antenna </a:t>
            </a:r>
            <a:r>
              <a:rPr lang="en-US" sz="1600" dirty="0"/>
              <a:t>diodes, </a:t>
            </a:r>
            <a:r>
              <a:rPr lang="en-US" sz="1600" dirty="0" smtClean="0"/>
              <a:t>new gain settings</a:t>
            </a:r>
          </a:p>
          <a:p>
            <a:r>
              <a:rPr lang="en-US" sz="1600" b="1" dirty="0" smtClean="0"/>
              <a:t>Main version 1</a:t>
            </a:r>
          </a:p>
          <a:p>
            <a:r>
              <a:rPr lang="en-US" sz="1600" dirty="0" smtClean="0"/>
              <a:t>Changed sampling TCK edge</a:t>
            </a:r>
          </a:p>
          <a:p>
            <a:r>
              <a:rPr lang="en-US" sz="1600" dirty="0" smtClean="0"/>
              <a:t>Parallel sampling mode for probe tests at full speed via JTAG, needle pads</a:t>
            </a:r>
          </a:p>
          <a:p>
            <a:r>
              <a:rPr lang="en-US" sz="1600" dirty="0" smtClean="0"/>
              <a:t>Programmable LVDS current (2 levels)</a:t>
            </a:r>
          </a:p>
          <a:p>
            <a:r>
              <a:rPr lang="en-US" sz="1600" dirty="0" smtClean="0"/>
              <a:t>Programmable </a:t>
            </a:r>
            <a:r>
              <a:rPr lang="en-US" sz="1600" dirty="0" err="1" smtClean="0"/>
              <a:t>RefLVDS</a:t>
            </a:r>
            <a:r>
              <a:rPr lang="en-US" sz="1600" dirty="0" smtClean="0"/>
              <a:t> (2 levels, normal and by ~30mV increased)</a:t>
            </a:r>
          </a:p>
          <a:p>
            <a:r>
              <a:rPr lang="en-US" sz="1600" dirty="0" smtClean="0"/>
              <a:t>Defined power up sequence – VDDD should be turned on as first (fixed power up problem – </a:t>
            </a:r>
            <a:r>
              <a:rPr lang="en-US" sz="1600" dirty="0" err="1" smtClean="0"/>
              <a:t>nwell</a:t>
            </a:r>
            <a:r>
              <a:rPr lang="en-US" sz="1600" dirty="0" smtClean="0"/>
              <a:t> was </a:t>
            </a:r>
            <a:r>
              <a:rPr lang="en-US" sz="1600" dirty="0" err="1" smtClean="0"/>
              <a:t>vdda</a:t>
            </a:r>
            <a:r>
              <a:rPr lang="en-US" sz="1600" dirty="0" smtClean="0"/>
              <a:t>, source </a:t>
            </a:r>
            <a:r>
              <a:rPr lang="en-US" sz="1600" dirty="0" err="1" smtClean="0"/>
              <a:t>vddd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Separated bias DACs for up and down (for better LSB uniformity)</a:t>
            </a:r>
          </a:p>
          <a:p>
            <a:r>
              <a:rPr lang="en-US" sz="1600" dirty="0" smtClean="0"/>
              <a:t>IPDAC resized</a:t>
            </a:r>
          </a:p>
          <a:p>
            <a:r>
              <a:rPr lang="en-US" sz="1600" dirty="0" smtClean="0"/>
              <a:t>Gain settings redone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ADC layout added dummy structures, antenna diodes</a:t>
            </a:r>
          </a:p>
          <a:p>
            <a:r>
              <a:rPr lang="en-US" sz="1600" b="1" dirty="0" smtClean="0"/>
              <a:t>Main version 2</a:t>
            </a:r>
          </a:p>
          <a:p>
            <a:r>
              <a:rPr lang="en-US" sz="1600" dirty="0" smtClean="0"/>
              <a:t>As version 1 with larger ADC transistors and uniform orientation for better matching and less missing codes</a:t>
            </a:r>
          </a:p>
          <a:p>
            <a:r>
              <a:rPr lang="en-US" sz="1600" b="1" dirty="0" smtClean="0"/>
              <a:t>Main version 3</a:t>
            </a:r>
          </a:p>
          <a:p>
            <a:r>
              <a:rPr lang="en-US" sz="1600" dirty="0" smtClean="0"/>
              <a:t>As version 2 with new digital block – ID-code changed to one with LSB=1, added digital test patterns as proposed by Florian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64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b="1" dirty="0" smtClean="0"/>
              <a:t>New type</a:t>
            </a:r>
          </a:p>
          <a:p>
            <a:r>
              <a:rPr lang="en-US" sz="1600" dirty="0" smtClean="0"/>
              <a:t>As version 3 with capacitive SAR ADC</a:t>
            </a:r>
          </a:p>
          <a:p>
            <a:r>
              <a:rPr lang="en-US" sz="1600" dirty="0" smtClean="0"/>
              <a:t>Also submitted – </a:t>
            </a:r>
            <a:r>
              <a:rPr lang="en-US" sz="1600" b="1" dirty="0" smtClean="0"/>
              <a:t>wire bond bump bond adapter </a:t>
            </a:r>
            <a:r>
              <a:rPr lang="en-US" sz="1600" dirty="0" smtClean="0"/>
              <a:t>for standalone DCD tests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7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0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9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0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02700" cy="38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0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8915400" cy="38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0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9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DCDBv4</a:t>
            </a:r>
          </a:p>
          <a:p>
            <a:r>
              <a:rPr lang="en-US" sz="1600" dirty="0" smtClean="0"/>
              <a:t>IEKP made their small probe available</a:t>
            </a:r>
          </a:p>
          <a:p>
            <a:r>
              <a:rPr lang="en-US" sz="1600" dirty="0" smtClean="0"/>
              <a:t>Heidelberg probe PCBs for switcher and for DCD are at KIT</a:t>
            </a:r>
          </a:p>
          <a:p>
            <a:r>
              <a:rPr lang="en-US" sz="1600" dirty="0" smtClean="0"/>
              <a:t>Software is ready</a:t>
            </a:r>
          </a:p>
          <a:p>
            <a:r>
              <a:rPr lang="en-US" sz="1600" dirty="0" smtClean="0"/>
              <a:t>The adapter plate for the small probe station is in production</a:t>
            </a:r>
          </a:p>
          <a:p>
            <a:r>
              <a:rPr lang="en-US" sz="1600" dirty="0" smtClean="0"/>
              <a:t>Tests on of the old DCDBv4 can start in the second half of January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0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65650"/>
          </a:xfrm>
        </p:spPr>
        <p:txBody>
          <a:bodyPr/>
          <a:lstStyle/>
          <a:p>
            <a:r>
              <a:rPr lang="en-US" sz="1600" dirty="0" smtClean="0"/>
              <a:t>DCDv5</a:t>
            </a:r>
          </a:p>
          <a:p>
            <a:r>
              <a:rPr lang="en-US" sz="1600" dirty="0" smtClean="0"/>
              <a:t>Three new probe PCBs and probe cards are in production</a:t>
            </a:r>
          </a:p>
          <a:p>
            <a:r>
              <a:rPr lang="en-US" sz="1600" dirty="0" smtClean="0"/>
              <a:t>Switcher probe card – added HV multiplexer and voltage divider allows (digital) tests of all 64 Switcher output</a:t>
            </a:r>
          </a:p>
          <a:p>
            <a:r>
              <a:rPr lang="en-US" sz="1600" dirty="0" smtClean="0"/>
              <a:t>DCD probe card 1 – can contact all 64 digital outputs and test them by FPGA placed on PCB (</a:t>
            </a:r>
            <a:r>
              <a:rPr lang="en-US" sz="1600" dirty="0" err="1" smtClean="0"/>
              <a:t>spartan</a:t>
            </a:r>
            <a:r>
              <a:rPr lang="en-US" sz="1600" dirty="0" smtClean="0"/>
              <a:t> 3). The probe card is compatible with all DCD versions</a:t>
            </a:r>
          </a:p>
          <a:p>
            <a:r>
              <a:rPr lang="en-US" sz="1600" dirty="0" smtClean="0"/>
              <a:t>DCD probe card 2 – can use the test multiplexer of the new DCD. Connector to faster FPGA board </a:t>
            </a:r>
            <a:r>
              <a:rPr lang="en-US" sz="1600" dirty="0" err="1" smtClean="0"/>
              <a:t>Nexys</a:t>
            </a:r>
            <a:r>
              <a:rPr lang="en-US" sz="1600" dirty="0" smtClean="0"/>
              <a:t> Video.</a:t>
            </a:r>
          </a:p>
          <a:p>
            <a:r>
              <a:rPr lang="en-US" sz="1600" dirty="0" smtClean="0"/>
              <a:t>New (self made) probe station (replica of the existing probe station used for CMS module production) will be built in February. We will use it for wafer DCD tests.</a:t>
            </a:r>
          </a:p>
          <a:p>
            <a:r>
              <a:rPr lang="en-US" sz="1600" dirty="0" smtClean="0"/>
              <a:t>New DCD adapter with on chip DCDRO (single ended – LVDS convertor) has been submitted</a:t>
            </a:r>
          </a:p>
          <a:p>
            <a:r>
              <a:rPr lang="en-US" sz="1600" dirty="0" smtClean="0"/>
              <a:t>PCB for the new adapter will be designed, readout with Manuel’s FPGA board or with </a:t>
            </a:r>
            <a:r>
              <a:rPr lang="en-US" sz="1600" dirty="0" err="1" smtClean="0"/>
              <a:t>Nexys</a:t>
            </a:r>
            <a:endParaRPr lang="en-US" sz="1600" dirty="0" smtClean="0"/>
          </a:p>
          <a:p>
            <a:r>
              <a:rPr lang="en-US" sz="1600" dirty="0" smtClean="0"/>
              <a:t>Switcher tests on modular PCB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3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470</Words>
  <Application>Microsoft Office PowerPoint</Application>
  <PresentationFormat>Bildschirmpräsentation (4:3)</PresentationFormat>
  <Paragraphs>80</Paragraphs>
  <Slides>11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SDSSMALL2_2</vt:lpstr>
      <vt:lpstr>DCD Engineering Run, ASIC Tests at KIT</vt:lpstr>
      <vt:lpstr>DCD - Engineering Run</vt:lpstr>
      <vt:lpstr>DCD</vt:lpstr>
      <vt:lpstr>DCD</vt:lpstr>
      <vt:lpstr>DCD</vt:lpstr>
      <vt:lpstr>DCD</vt:lpstr>
      <vt:lpstr>DCD</vt:lpstr>
      <vt:lpstr>DCD</vt:lpstr>
      <vt:lpstr>DCD</vt:lpstr>
      <vt:lpstr>DCD</vt:lpstr>
      <vt:lpstr>Switcher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1434</cp:revision>
  <dcterms:created xsi:type="dcterms:W3CDTF">2010-08-30T10:07:17Z</dcterms:created>
  <dcterms:modified xsi:type="dcterms:W3CDTF">2016-01-13T09:21:12Z</dcterms:modified>
</cp:coreProperties>
</file>