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54" r:id="rId1"/>
  </p:sldMasterIdLst>
  <p:notesMasterIdLst>
    <p:notesMasterId r:id="rId8"/>
  </p:notesMasterIdLst>
  <p:handoutMasterIdLst>
    <p:handoutMasterId r:id="rId9"/>
  </p:handoutMasterIdLst>
  <p:sldIdLst>
    <p:sldId id="315" r:id="rId2"/>
    <p:sldId id="372" r:id="rId3"/>
    <p:sldId id="364" r:id="rId4"/>
    <p:sldId id="361" r:id="rId5"/>
    <p:sldId id="374" r:id="rId6"/>
    <p:sldId id="373" r:id="rId7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AA11A3-8E1C-BA46-B0FA-31FF2D5470FC}">
          <p14:sldIdLst>
            <p14:sldId id="315"/>
            <p14:sldId id="372"/>
            <p14:sldId id="364"/>
            <p14:sldId id="361"/>
            <p14:sldId id="374"/>
            <p14:sldId id="3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66FF33"/>
    <a:srgbClr val="FF3300"/>
    <a:srgbClr val="FF66FF"/>
    <a:srgbClr val="FF9900"/>
    <a:srgbClr val="FF0000"/>
    <a:srgbClr val="FF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4653" autoAdjust="0"/>
  </p:normalViewPr>
  <p:slideViewPr>
    <p:cSldViewPr>
      <p:cViewPr>
        <p:scale>
          <a:sx n="100" d="100"/>
          <a:sy n="100" d="100"/>
        </p:scale>
        <p:origin x="-1638" y="-27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4" y="1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97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3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2276872"/>
            <a:ext cx="6192688" cy="1143000"/>
          </a:xfrm>
          <a:prstGeom prst="rect">
            <a:avLst/>
          </a:prstGeom>
        </p:spPr>
        <p:txBody>
          <a:bodyPr vert="horz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2912" y="3573463"/>
            <a:ext cx="3744143" cy="914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hemperek@uni-bonn.de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25.02.2016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CuadroTexto"/>
          <p:cNvSpPr txBox="1">
            <a:spLocks noChangeArrowheads="1"/>
          </p:cNvSpPr>
          <p:nvPr userDrawn="1"/>
        </p:nvSpPr>
        <p:spPr bwMode="auto">
          <a:xfrm>
            <a:off x="57150" y="2699316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err="1" smtClean="0">
                <a:solidFill>
                  <a:schemeClr val="tx2"/>
                </a:solidFill>
                <a:latin typeface="+mj-lt"/>
                <a:ea typeface="+mn-ea"/>
              </a:rPr>
              <a:t>Titel</a:t>
            </a:r>
            <a:endParaRPr lang="en-GB" sz="6000" b="1" dirty="0">
              <a:solidFill>
                <a:schemeClr val="tx2"/>
              </a:solidFill>
              <a:latin typeface="+mj-lt"/>
              <a:ea typeface="+mn-ea"/>
            </a:endParaRPr>
          </a:p>
        </p:txBody>
      </p:sp>
      <p:sp>
        <p:nvSpPr>
          <p:cNvPr id="11" name="5 Rectángulo"/>
          <p:cNvSpPr>
            <a:spLocks noChangeArrowheads="1"/>
          </p:cNvSpPr>
          <p:nvPr userDrawn="1"/>
        </p:nvSpPr>
        <p:spPr bwMode="auto">
          <a:xfrm>
            <a:off x="1039813" y="4050629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err="1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Fabian</a:t>
            </a: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Hügging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25.02.2016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 userDrawn="1"/>
        </p:nvSpPr>
        <p:spPr bwMode="auto">
          <a:xfrm>
            <a:off x="57150" y="3284984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rgbClr val="1F497D"/>
                </a:solidFill>
                <a:latin typeface="+mj-lt"/>
                <a:ea typeface="+mn-ea"/>
              </a:rPr>
              <a:t>Thank you</a:t>
            </a:r>
            <a:endParaRPr lang="en-GB" sz="6000" b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6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49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9066212" cy="532859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25.02.2016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9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25.02.2016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45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4320480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08" y="980728"/>
            <a:ext cx="4392488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25.02.2016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908720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556792"/>
            <a:ext cx="4385692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908720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1556792"/>
            <a:ext cx="4457129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25.02.2016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0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25.02.2016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1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hemperek@uni-bonn.de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25.02.2016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2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5" r:id="rId1"/>
    <p:sldLayoutId id="2147484863" r:id="rId2"/>
    <p:sldLayoutId id="2147484864" r:id="rId3"/>
    <p:sldLayoutId id="2147484856" r:id="rId4"/>
    <p:sldLayoutId id="2147484857" r:id="rId5"/>
    <p:sldLayoutId id="2147484858" r:id="rId6"/>
    <p:sldLayoutId id="2147484859" r:id="rId7"/>
    <p:sldLayoutId id="2147484861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DHPT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Timing </a:t>
            </a:r>
            <a:r>
              <a:rPr lang="pl-PL" sz="2800" dirty="0" smtClean="0"/>
              <a:t>Reference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3581400"/>
            <a:ext cx="5257800" cy="914400"/>
          </a:xfrm>
        </p:spPr>
        <p:txBody>
          <a:bodyPr/>
          <a:lstStyle/>
          <a:p>
            <a:r>
              <a:rPr lang="en-US" dirty="0" smtClean="0"/>
              <a:t>T. Hemperek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25.02.2016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25.02.2016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62200" y="2452604"/>
            <a:ext cx="533400" cy="43641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048000" y="2369820"/>
            <a:ext cx="1295400" cy="380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55816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1600200" y="4343400"/>
            <a:ext cx="62484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43400" y="2612017"/>
            <a:ext cx="1891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startup conditions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6" y="748257"/>
            <a:ext cx="9207554" cy="268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33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Consequnces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9066212" cy="3657600"/>
          </a:xfrm>
        </p:spPr>
        <p:txBody>
          <a:bodyPr/>
          <a:lstStyle/>
          <a:p>
            <a:pPr lvl="1"/>
            <a:r>
              <a:rPr lang="en-US" dirty="0" smtClean="0"/>
              <a:t>The acceptance window for recognizing correctly the commands is ~3ns comparing to 12ns before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sampling point can change after power up between the chips by ~9ns </a:t>
            </a:r>
          </a:p>
          <a:p>
            <a:pPr marL="914400" lvl="2" indent="0">
              <a:buNone/>
            </a:pPr>
            <a:r>
              <a:rPr lang="en-US" dirty="0" smtClean="0"/>
              <a:t>-&gt; requires tuning after every power-up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								</a:t>
            </a:r>
          </a:p>
          <a:p>
            <a:pPr marL="914400" lvl="2" indent="0">
              <a:buNone/>
            </a:pPr>
            <a:r>
              <a:rPr lang="en-US" dirty="0" smtClean="0"/>
              <a:t>									</a:t>
            </a:r>
            <a:r>
              <a:rPr lang="en-US" i="1" dirty="0" smtClean="0"/>
              <a:t>This is present since </a:t>
            </a:r>
            <a:r>
              <a:rPr lang="en-US" i="1" dirty="0" smtClean="0"/>
              <a:t>DHP01(2010)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25.02.2016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Design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25.02.2016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828800" y="2819400"/>
            <a:ext cx="0" cy="22860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36420" y="2819400"/>
            <a:ext cx="754380" cy="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836420" y="2590800"/>
            <a:ext cx="516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SYNC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61194" y="3810000"/>
            <a:ext cx="9066212" cy="2209800"/>
          </a:xfrm>
        </p:spPr>
        <p:txBody>
          <a:bodyPr/>
          <a:lstStyle/>
          <a:p>
            <a:r>
              <a:rPr lang="en-US" sz="2000" dirty="0"/>
              <a:t>Solution (easiest?):  Provide GCK based synchronization (SYNC)  to the divider</a:t>
            </a:r>
          </a:p>
          <a:p>
            <a:endParaRPr lang="en-US" sz="2000" dirty="0" smtClean="0"/>
          </a:p>
          <a:p>
            <a:r>
              <a:rPr lang="en-US" sz="2000" dirty="0" smtClean="0"/>
              <a:t>Consequences:</a:t>
            </a:r>
            <a:endParaRPr lang="en-US" sz="16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redo </a:t>
            </a:r>
            <a:r>
              <a:rPr lang="en-US" sz="2000" dirty="0"/>
              <a:t>the digital part + better PLL characterization (for SYNC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- </a:t>
            </a:r>
            <a:r>
              <a:rPr lang="en-US" sz="2000" dirty="0"/>
              <a:t>it will take time (at the moment I do not know how much will investigate this)</a:t>
            </a:r>
          </a:p>
          <a:p>
            <a:pPr marL="0" indent="0">
              <a:buNone/>
            </a:pPr>
            <a:r>
              <a:rPr lang="en-US" sz="2000" dirty="0"/>
              <a:t>	- there is a limited risk something goes wrong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46" y="990600"/>
            <a:ext cx="9207554" cy="268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7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" y="914401"/>
            <a:ext cx="968380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25.02.2016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2667000"/>
            <a:ext cx="457200" cy="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1" y="2438400"/>
            <a:ext cx="990600" cy="419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PROGRAM.</a:t>
            </a:r>
          </a:p>
          <a:p>
            <a:pPr algn="ctr"/>
            <a:r>
              <a:rPr lang="en-US" b="1" dirty="0" smtClean="0"/>
              <a:t>DELAY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743200" y="2667000"/>
            <a:ext cx="0" cy="7620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2647950"/>
            <a:ext cx="0" cy="83527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5" idx="1"/>
          </p:cNvCxnSpPr>
          <p:nvPr/>
        </p:nvCxnSpPr>
        <p:spPr>
          <a:xfrm>
            <a:off x="1066800" y="2647949"/>
            <a:ext cx="228601" cy="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26455" y="2438400"/>
            <a:ext cx="516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SYNC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06388" y="4648200"/>
            <a:ext cx="9066212" cy="1295400"/>
          </a:xfrm>
        </p:spPr>
        <p:txBody>
          <a:bodyPr/>
          <a:lstStyle/>
          <a:p>
            <a:r>
              <a:rPr lang="en-US" sz="1800" dirty="0" smtClean="0"/>
              <a:t>Does not require changing/charactering PLL</a:t>
            </a:r>
          </a:p>
          <a:p>
            <a:r>
              <a:rPr lang="en-US" sz="1800" dirty="0" smtClean="0"/>
              <a:t>Possibly need some calibration once (like DCD delays) to avoid hold/setup problems since the relationship between GCK and CLK_DES is unknown at this point</a:t>
            </a:r>
          </a:p>
        </p:txBody>
      </p:sp>
    </p:spTree>
    <p:extLst>
      <p:ext uri="{BB962C8B-B14F-4D97-AF65-F5344CB8AC3E}">
        <p14:creationId xmlns:p14="http://schemas.microsoft.com/office/powerpoint/2010/main" val="2268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25.02.2016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506980" y="2438400"/>
            <a:ext cx="83820" cy="49530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6600" y="2590800"/>
            <a:ext cx="152400" cy="15240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238500" y="2590800"/>
            <a:ext cx="228600" cy="15240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28600" y="4343400"/>
            <a:ext cx="9066212" cy="1828800"/>
          </a:xfrm>
        </p:spPr>
        <p:txBody>
          <a:bodyPr/>
          <a:lstStyle/>
          <a:p>
            <a:pPr lvl="1"/>
            <a:r>
              <a:rPr lang="en-US" dirty="0" smtClean="0"/>
              <a:t>The acceptance window for recognizing correctly the commands is ~3ns comparing to 12ns before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Does not require changing/charactering PLL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46" y="990600"/>
            <a:ext cx="9207554" cy="268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6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ab_uni_bonn_24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SiLab_uni_bonn_24pt</Template>
  <TotalTime>8930</TotalTime>
  <Words>136</Words>
  <Application>Microsoft Office PowerPoint</Application>
  <PresentationFormat>A4 Paper (210x297 mm)</PresentationFormat>
  <Paragraphs>44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SiLab_uni_bonn_24pt</vt:lpstr>
      <vt:lpstr>DHPT  Timing Reference </vt:lpstr>
      <vt:lpstr>Synchronization</vt:lpstr>
      <vt:lpstr>Consequnces</vt:lpstr>
      <vt:lpstr>Design solution</vt:lpstr>
      <vt:lpstr>Other solutions</vt:lpstr>
      <vt:lpstr>Other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Hemperek</dc:creator>
  <cp:lastModifiedBy>Hemperek</cp:lastModifiedBy>
  <cp:revision>327</cp:revision>
  <dcterms:created xsi:type="dcterms:W3CDTF">2014-04-09T13:11:09Z</dcterms:created>
  <dcterms:modified xsi:type="dcterms:W3CDTF">2016-02-25T10:11:13Z</dcterms:modified>
</cp:coreProperties>
</file>