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2" r:id="rId2"/>
    <p:sldId id="273" r:id="rId3"/>
    <p:sldId id="264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839E5-F29F-4C2B-9840-14DD12B18DA6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3B14-8ECD-4D1D-BEDD-D56A52DBD94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91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3B14-8ECD-4D1D-BEDD-D56A52DBD9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37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D30A-0752-4933-8C7C-F31FE05331CD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802-46EF-487F-B5B6-E0C1985DB54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66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D30A-0752-4933-8C7C-F31FE05331CD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802-46EF-487F-B5B6-E0C1985DB54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3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D30A-0752-4933-8C7C-F31FE05331CD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802-46EF-487F-B5B6-E0C1985DB54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04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D30A-0752-4933-8C7C-F31FE05331CD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802-46EF-487F-B5B6-E0C1985DB54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9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D30A-0752-4933-8C7C-F31FE05331CD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802-46EF-487F-B5B6-E0C1985DB54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58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D30A-0752-4933-8C7C-F31FE05331CD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802-46EF-487F-B5B6-E0C1985DB54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99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D30A-0752-4933-8C7C-F31FE05331CD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802-46EF-487F-B5B6-E0C1985DB54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4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D30A-0752-4933-8C7C-F31FE05331CD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802-46EF-487F-B5B6-E0C1985DB54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64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D30A-0752-4933-8C7C-F31FE05331CD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802-46EF-487F-B5B6-E0C1985DB54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39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D30A-0752-4933-8C7C-F31FE05331CD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802-46EF-487F-B5B6-E0C1985DB54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3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FD30A-0752-4933-8C7C-F31FE05331CD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C802-46EF-487F-B5B6-E0C1985DB54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35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FD30A-0752-4933-8C7C-F31FE05331CD}" type="datetimeFigureOut">
              <a:rPr lang="en-GB" smtClean="0"/>
              <a:t>16/09/2016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7C802-46EF-487F-B5B6-E0C1985DB54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76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Export of PXD Parts</a:t>
            </a:r>
            <a:endParaRPr lang="en-GB" dirty="0"/>
          </a:p>
        </p:txBody>
      </p:sp>
      <p:sp>
        <p:nvSpPr>
          <p:cNvPr id="3" name="Textfeld 2"/>
          <p:cNvSpPr txBox="1"/>
          <p:nvPr/>
        </p:nvSpPr>
        <p:spPr>
          <a:xfrm>
            <a:off x="323528" y="1556792"/>
            <a:ext cx="828855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So far we have experience with: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Transport of small items  as hand luggage (be aware of security check).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Air freight of bulky components.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See freight of (very) large and heavy components.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r>
              <a:rPr lang="en-GB" dirty="0" smtClean="0"/>
              <a:t>Taxes: like in Markus’ talk.</a:t>
            </a:r>
          </a:p>
          <a:p>
            <a:endParaRPr lang="en-GB" dirty="0"/>
          </a:p>
          <a:p>
            <a:r>
              <a:rPr lang="en-GB" dirty="0" smtClean="0"/>
              <a:t>Temporary import is complicated, for items of low values it is cheaper to pay the taxes .</a:t>
            </a:r>
          </a:p>
          <a:p>
            <a:endParaRPr lang="en-GB" dirty="0"/>
          </a:p>
          <a:p>
            <a:r>
              <a:rPr lang="en-GB" dirty="0" smtClean="0"/>
              <a:t>Donation: we do it for </a:t>
            </a:r>
            <a:r>
              <a:rPr lang="en-GB" dirty="0" err="1" smtClean="0"/>
              <a:t>IBBelle</a:t>
            </a:r>
            <a:r>
              <a:rPr lang="en-GB" dirty="0" smtClean="0"/>
              <a:t>, let’s see in October whether it works.</a:t>
            </a:r>
          </a:p>
          <a:p>
            <a:r>
              <a:rPr lang="en-GB" dirty="0"/>
              <a:t>	</a:t>
            </a:r>
            <a:r>
              <a:rPr lang="en-GB" dirty="0" smtClean="0"/>
              <a:t>- Donation letter.</a:t>
            </a:r>
          </a:p>
          <a:p>
            <a:r>
              <a:rPr lang="en-GB" dirty="0"/>
              <a:t>	</a:t>
            </a:r>
            <a:r>
              <a:rPr lang="en-GB" dirty="0" smtClean="0"/>
              <a:t>- </a:t>
            </a:r>
            <a:r>
              <a:rPr lang="en-GB" dirty="0" err="1" smtClean="0"/>
              <a:t>Proforma</a:t>
            </a:r>
            <a:r>
              <a:rPr lang="en-GB" dirty="0" smtClean="0"/>
              <a:t> invoice.</a:t>
            </a:r>
          </a:p>
          <a:p>
            <a:r>
              <a:rPr lang="en-GB" dirty="0"/>
              <a:t>	</a:t>
            </a:r>
            <a:r>
              <a:rPr lang="en-GB" dirty="0" smtClean="0"/>
              <a:t>- start well in advance.</a:t>
            </a:r>
          </a:p>
          <a:p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6780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Costs: Air Freight/Sea Freight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3381611" y="1340768"/>
            <a:ext cx="5550109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Air freight: 	</a:t>
            </a:r>
            <a:r>
              <a:rPr lang="en-GB" dirty="0" smtClean="0"/>
              <a:t>Fast, takes about 1 week</a:t>
            </a:r>
          </a:p>
          <a:p>
            <a:r>
              <a:rPr lang="en-GB" dirty="0" smtClean="0"/>
              <a:t>Costs: depends on weight: </a:t>
            </a:r>
          </a:p>
          <a:p>
            <a:r>
              <a:rPr lang="en-GB" dirty="0"/>
              <a:t>	</a:t>
            </a:r>
            <a:r>
              <a:rPr lang="en-GB" dirty="0" smtClean="0"/>
              <a:t>610 kg: ~ 4000€   (sea freight for return: 2000€)</a:t>
            </a:r>
          </a:p>
          <a:p>
            <a:r>
              <a:rPr lang="en-GB" dirty="0"/>
              <a:t>	</a:t>
            </a:r>
            <a:r>
              <a:rPr lang="en-GB" dirty="0" smtClean="0"/>
              <a:t>135 kg: ~ 840€</a:t>
            </a:r>
          </a:p>
          <a:p>
            <a:r>
              <a:rPr lang="en-GB" dirty="0"/>
              <a:t>	</a:t>
            </a:r>
            <a:r>
              <a:rPr lang="en-GB" b="1" dirty="0" smtClean="0"/>
              <a:t>=&gt; 6 €/kg</a:t>
            </a:r>
          </a:p>
          <a:p>
            <a:endParaRPr lang="en-GB" dirty="0"/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b="1" dirty="0" smtClean="0"/>
              <a:t>Sea freight: 	</a:t>
            </a:r>
            <a:r>
              <a:rPr lang="en-GB" dirty="0" smtClean="0"/>
              <a:t>~40 days</a:t>
            </a:r>
          </a:p>
          <a:p>
            <a:r>
              <a:rPr lang="en-GB" dirty="0" err="1" smtClean="0"/>
              <a:t>IBBelle</a:t>
            </a:r>
            <a:r>
              <a:rPr lang="en-GB" dirty="0" smtClean="0"/>
              <a:t>: 40’ high cube container, 3.5t (total)</a:t>
            </a:r>
          </a:p>
          <a:p>
            <a:r>
              <a:rPr lang="en-GB" dirty="0" smtClean="0"/>
              <a:t>ITG/K Line Logistics</a:t>
            </a:r>
          </a:p>
          <a:p>
            <a:endParaRPr lang="en-GB" dirty="0"/>
          </a:p>
          <a:p>
            <a:r>
              <a:rPr lang="en-GB" dirty="0" smtClean="0"/>
              <a:t>Container rent, Pick up in Munich -&gt; Hamburg:  	1190€</a:t>
            </a:r>
          </a:p>
          <a:p>
            <a:r>
              <a:rPr lang="en-GB" dirty="0" smtClean="0"/>
              <a:t>Shipment to Tokyo: 			1740€</a:t>
            </a:r>
          </a:p>
          <a:p>
            <a:r>
              <a:rPr lang="en-GB" dirty="0" smtClean="0"/>
              <a:t>Tokyo port -&gt; KEK				1880€</a:t>
            </a:r>
          </a:p>
          <a:p>
            <a:r>
              <a:rPr lang="en-GB" dirty="0"/>
              <a:t>	</a:t>
            </a:r>
            <a:r>
              <a:rPr lang="en-GB" dirty="0" smtClean="0"/>
              <a:t>				4810€</a:t>
            </a:r>
          </a:p>
          <a:p>
            <a:endParaRPr lang="en-GB" dirty="0"/>
          </a:p>
          <a:p>
            <a:r>
              <a:rPr lang="en-GB" dirty="0" smtClean="0"/>
              <a:t>Handling at KEK will lead to additional costs: </a:t>
            </a:r>
          </a:p>
          <a:p>
            <a:r>
              <a:rPr lang="en-GB" dirty="0"/>
              <a:t>	</a:t>
            </a:r>
            <a:r>
              <a:rPr lang="en-GB" dirty="0" smtClean="0"/>
              <a:t>lowering </a:t>
            </a:r>
            <a:r>
              <a:rPr lang="en-GB" dirty="0" err="1" smtClean="0"/>
              <a:t>IBBelle</a:t>
            </a:r>
            <a:r>
              <a:rPr lang="en-GB" dirty="0" smtClean="0"/>
              <a:t> from truck into hall: 	3800€</a:t>
            </a:r>
            <a:endParaRPr lang="en-GB" dirty="0"/>
          </a:p>
        </p:txBody>
      </p:sp>
      <p:sp>
        <p:nvSpPr>
          <p:cNvPr id="3" name="AutoShape 2" descr="Bildergebnis für Luftfrach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01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64" y="3140968"/>
            <a:ext cx="4416491" cy="3312368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43949" y="3555014"/>
            <a:ext cx="3312368" cy="2484276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683568" y="548680"/>
            <a:ext cx="820891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Packaging:</a:t>
            </a:r>
          </a:p>
          <a:p>
            <a:endParaRPr lang="en-GB" dirty="0" smtClean="0"/>
          </a:p>
          <a:p>
            <a:r>
              <a:rPr lang="en-GB" dirty="0" smtClean="0"/>
              <a:t>Sea transport: 80°C on deck, 100% humidity in load</a:t>
            </a:r>
          </a:p>
          <a:p>
            <a:r>
              <a:rPr lang="en-GB" dirty="0"/>
              <a:t>	</a:t>
            </a:r>
            <a:r>
              <a:rPr lang="en-GB" dirty="0" smtClean="0"/>
              <a:t>	to avoid corrosion: seal in special foil, fill with desiccant</a:t>
            </a:r>
          </a:p>
          <a:p>
            <a:r>
              <a:rPr lang="en-GB" dirty="0"/>
              <a:t>	</a:t>
            </a:r>
            <a:r>
              <a:rPr lang="en-GB" dirty="0" smtClean="0"/>
              <a:t>	done by specialised company (1800€, </a:t>
            </a:r>
            <a:r>
              <a:rPr lang="en-GB" smtClean="0"/>
              <a:t>including </a:t>
            </a:r>
            <a:r>
              <a:rPr lang="en-GB"/>
              <a:t> </a:t>
            </a:r>
            <a:r>
              <a:rPr lang="en-GB" smtClean="0"/>
              <a:t>pallet and 			container stacking.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Air freight: some freighters have no air conditioning (-40°C)</a:t>
            </a:r>
          </a:p>
          <a:p>
            <a:r>
              <a:rPr lang="en-GB" dirty="0"/>
              <a:t>	</a:t>
            </a:r>
            <a:r>
              <a:rPr lang="en-GB" dirty="0" smtClean="0"/>
              <a:t>	=&gt; similar protection recommended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673313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Bildschirmpräsentation (4:3)</PresentationFormat>
  <Paragraphs>46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Export of PXD Parts</vt:lpstr>
      <vt:lpstr>Costs: Air Freight/Sea Freight</vt:lpstr>
      <vt:lpstr>PowerPoint-Präsentation</vt:lpstr>
    </vt:vector>
  </TitlesOfParts>
  <Company>HLL MPG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connections</dc:title>
  <dc:creator>Hans-Günther Moser</dc:creator>
  <cp:lastModifiedBy>Hans-Günther Moser</cp:lastModifiedBy>
  <cp:revision>23</cp:revision>
  <dcterms:created xsi:type="dcterms:W3CDTF">2016-08-30T07:54:53Z</dcterms:created>
  <dcterms:modified xsi:type="dcterms:W3CDTF">2016-09-16T06:30:36Z</dcterms:modified>
</cp:coreProperties>
</file>