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351" r:id="rId3"/>
    <p:sldId id="352" r:id="rId4"/>
    <p:sldId id="366" r:id="rId5"/>
    <p:sldId id="353" r:id="rId6"/>
    <p:sldId id="355" r:id="rId7"/>
    <p:sldId id="354" r:id="rId8"/>
    <p:sldId id="356" r:id="rId9"/>
    <p:sldId id="357" r:id="rId10"/>
    <p:sldId id="358" r:id="rId11"/>
    <p:sldId id="359" r:id="rId12"/>
    <p:sldId id="362" r:id="rId13"/>
    <p:sldId id="360" r:id="rId14"/>
    <p:sldId id="361" r:id="rId15"/>
    <p:sldId id="363" r:id="rId16"/>
    <p:sldId id="364" r:id="rId17"/>
    <p:sldId id="365" r:id="rId18"/>
    <p:sldId id="367" r:id="rId19"/>
    <p:sldId id="368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5C8F29"/>
    <a:srgbClr val="FF0000"/>
    <a:srgbClr val="FF6201"/>
    <a:srgbClr val="7FD13B"/>
    <a:srgbClr val="7FCF3B"/>
    <a:srgbClr val="FFFF00"/>
    <a:srgbClr val="2D2DF3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92" autoAdjust="0"/>
    <p:restoredTop sz="94671" autoAdjust="0"/>
  </p:normalViewPr>
  <p:slideViewPr>
    <p:cSldViewPr>
      <p:cViewPr varScale="1">
        <p:scale>
          <a:sx n="112" d="100"/>
          <a:sy n="112" d="100"/>
        </p:scale>
        <p:origin x="1090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722" y="-72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1E1E0-2386-47EB-BF47-46EFCBC784A7}" type="datetimeFigureOut">
              <a:rPr lang="de-AT" smtClean="0"/>
              <a:pPr/>
              <a:t>13.09.2016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E4FAB-2F75-41FC-AE27-04263F5B677B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67688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E4FAB-2F75-41FC-AE27-04263F5B677B}" type="slidenum">
              <a:rPr lang="de-AT" smtClean="0"/>
              <a:pPr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6063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15 September 2016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Shipment to Japan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pic>
        <p:nvPicPr>
          <p:cNvPr id="7" name="Picture 6" descr="hephy_svd_title201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15"/>
            <a:ext cx="9144000" cy="68565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15 September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Shipment to Japan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15 September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Shipment to Japan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/>
          <a:lstStyle>
            <a:extLst/>
          </a:lstStyle>
          <a:p>
            <a:r>
              <a:rPr kumimoji="0" lang="en-US" noProof="0" smtClean="0"/>
              <a:t>Click to edit Master title style</a:t>
            </a:r>
            <a:endParaRPr kumimoji="0"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536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noProof="0" dirty="0" smtClean="0"/>
              <a:t>Click to edit Master text styles</a:t>
            </a:r>
          </a:p>
          <a:p>
            <a:pPr lvl="1" eaLnBrk="1" latinLnBrk="0" hangingPunct="1"/>
            <a:r>
              <a:rPr lang="en-US" noProof="0" dirty="0" smtClean="0"/>
              <a:t>Second level</a:t>
            </a:r>
          </a:p>
          <a:p>
            <a:pPr lvl="2" eaLnBrk="1" latinLnBrk="0" hangingPunct="1"/>
            <a:r>
              <a:rPr lang="en-US" noProof="0" dirty="0" smtClean="0"/>
              <a:t>Third level</a:t>
            </a:r>
          </a:p>
          <a:p>
            <a:pPr lvl="3" eaLnBrk="1" latinLnBrk="0" hangingPunct="1"/>
            <a:r>
              <a:rPr lang="en-US" noProof="0" dirty="0" smtClean="0"/>
              <a:t>Fourth level</a:t>
            </a:r>
          </a:p>
          <a:p>
            <a:pPr lvl="4" eaLnBrk="1" latinLnBrk="0" hangingPunct="1"/>
            <a:r>
              <a:rPr lang="en-US" noProof="0" dirty="0" smtClean="0"/>
              <a:t>Fifth level</a:t>
            </a:r>
            <a:endParaRPr kumimoji="0"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19600" y="6416675"/>
            <a:ext cx="1828800" cy="365125"/>
          </a:xfrm>
        </p:spPr>
        <p:txBody>
          <a:bodyPr/>
          <a:lstStyle>
            <a:lvl1pPr>
              <a:defRPr sz="1600"/>
            </a:lvl1pPr>
            <a:extLst/>
          </a:lstStyle>
          <a:p>
            <a:r>
              <a:rPr lang="en-US" noProof="0" smtClean="0"/>
              <a:t>15 September 2016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16675"/>
            <a:ext cx="5410200" cy="365125"/>
          </a:xfrm>
        </p:spPr>
        <p:txBody>
          <a:bodyPr/>
          <a:lstStyle>
            <a:lvl1pPr algn="l">
              <a:defRPr sz="1600"/>
            </a:lvl1pPr>
            <a:extLst/>
          </a:lstStyle>
          <a:p>
            <a:r>
              <a:rPr lang="en-US" noProof="0" smtClean="0"/>
              <a:t>M.Friedl: Shipment to Japan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71088" cy="365125"/>
          </a:xfrm>
        </p:spPr>
        <p:txBody>
          <a:bodyPr/>
          <a:lstStyle>
            <a:lvl1pPr algn="r">
              <a:defRPr sz="1600"/>
            </a:lvl1pPr>
            <a:extLst/>
          </a:lstStyle>
          <a:p>
            <a:fld id="{B6F15528-21DE-4FAA-801E-634DDDAF4B2B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1" name="Picture 10" descr="hephy_svd_banner2011_en_vecto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05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15 September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Shipment to Japan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15 September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Shipment to Japan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15 September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Shipment to Japan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15 September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Shipment to Japan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15 September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Shipment to Japan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15 September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Shipment to Japan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r>
              <a:rPr lang="en-US" smtClean="0"/>
              <a:t>15 September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en-US" smtClean="0"/>
              <a:t>M.Friedl: Shipment to Japan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21256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15 September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16675"/>
            <a:ext cx="6019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M.Friedl: Shipment to Japan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desy.de/display/BI/SVD+Logistic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friedl\Desktop\logistics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0467"/>
            <a:ext cx="9144000" cy="6206132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152400" y="881857"/>
            <a:ext cx="3509295" cy="1562519"/>
            <a:chOff x="3114110" y="5234435"/>
            <a:chExt cx="3509295" cy="1562519"/>
          </a:xfrm>
        </p:grpSpPr>
        <p:sp>
          <p:nvSpPr>
            <p:cNvPr id="7" name="Rectangle 6"/>
            <p:cNvSpPr/>
            <p:nvPr/>
          </p:nvSpPr>
          <p:spPr>
            <a:xfrm>
              <a:off x="3114110" y="5266978"/>
              <a:ext cx="3463366" cy="1524000"/>
            </a:xfrm>
            <a:prstGeom prst="rect">
              <a:avLst/>
            </a:prstGeom>
            <a:solidFill>
              <a:srgbClr val="0000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14111" y="5724178"/>
              <a:ext cx="3509294" cy="7481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de-AT" sz="3200" b="1" dirty="0" err="1" smtClean="0"/>
                <a:t>Shipment</a:t>
              </a:r>
              <a:r>
                <a:rPr lang="de-AT" sz="3200" b="1" dirty="0" smtClean="0"/>
                <a:t> </a:t>
              </a:r>
              <a:r>
                <a:rPr lang="de-AT" sz="3200" b="1" dirty="0" err="1" smtClean="0"/>
                <a:t>to</a:t>
              </a:r>
              <a:r>
                <a:rPr lang="de-AT" sz="3200" b="1" dirty="0" smtClean="0"/>
                <a:t> Japan</a:t>
              </a:r>
              <a:br>
                <a:rPr lang="de-AT" sz="3200" b="1" dirty="0" smtClean="0"/>
              </a:br>
              <a:r>
                <a:rPr lang="de-AT" sz="2000" dirty="0" smtClean="0"/>
                <a:t>&gt;&gt; SVD Experience</a:t>
              </a:r>
              <a:endParaRPr lang="en-US" sz="3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24200" y="6396844"/>
              <a:ext cx="34951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000" dirty="0" err="1" smtClean="0"/>
                <a:t>M.Friedl</a:t>
              </a:r>
              <a:r>
                <a:rPr lang="de-AT" sz="2000" dirty="0" smtClean="0"/>
                <a:t> (HEPHY Vienna)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24200" y="5234435"/>
              <a:ext cx="3352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000" dirty="0" smtClean="0"/>
                <a:t>15 September 2016</a:t>
              </a:r>
              <a:endParaRPr lang="de-AT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Customs</a:t>
            </a:r>
            <a:r>
              <a:rPr lang="de-AT" dirty="0" smtClean="0"/>
              <a:t> Options – Normal </a:t>
            </a:r>
            <a:r>
              <a:rPr lang="de-AT" dirty="0" err="1" smtClean="0"/>
              <a:t>Shipment</a:t>
            </a:r>
            <a:r>
              <a:rPr lang="de-AT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Requires</a:t>
            </a:r>
            <a:r>
              <a:rPr lang="de-AT" dirty="0" smtClean="0"/>
              <a:t>:</a:t>
            </a:r>
          </a:p>
          <a:p>
            <a:pPr lvl="1"/>
            <a:r>
              <a:rPr lang="de-AT" dirty="0" smtClean="0"/>
              <a:t>(</a:t>
            </a:r>
            <a:r>
              <a:rPr lang="de-AT" dirty="0" err="1" smtClean="0"/>
              <a:t>Proforma</a:t>
            </a:r>
            <a:r>
              <a:rPr lang="de-AT" dirty="0" smtClean="0"/>
              <a:t>) </a:t>
            </a:r>
            <a:r>
              <a:rPr lang="de-AT" dirty="0" err="1" smtClean="0"/>
              <a:t>Invoice</a:t>
            </a:r>
            <a:r>
              <a:rPr lang="de-AT" dirty="0" smtClean="0"/>
              <a:t> </a:t>
            </a:r>
            <a:r>
              <a:rPr lang="de-AT" dirty="0" err="1" smtClean="0"/>
              <a:t>issued</a:t>
            </a:r>
            <a:r>
              <a:rPr lang="de-AT" dirty="0" smtClean="0"/>
              <a:t>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sender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receiver</a:t>
            </a:r>
            <a:r>
              <a:rPr lang="de-AT" dirty="0" smtClean="0"/>
              <a:t>, </a:t>
            </a:r>
            <a:r>
              <a:rPr lang="de-AT" dirty="0" err="1" smtClean="0"/>
              <a:t>should</a:t>
            </a:r>
            <a:r>
              <a:rPr lang="de-AT" dirty="0" smtClean="0"/>
              <a:t> </a:t>
            </a:r>
            <a:r>
              <a:rPr lang="de-AT" dirty="0" err="1" smtClean="0"/>
              <a:t>include</a:t>
            </a:r>
            <a:r>
              <a:rPr lang="de-AT" dirty="0" smtClean="0"/>
              <a:t> </a:t>
            </a:r>
            <a:r>
              <a:rPr lang="de-AT" dirty="0" err="1" smtClean="0"/>
              <a:t>name</a:t>
            </a:r>
            <a:r>
              <a:rPr lang="de-AT" dirty="0" smtClean="0"/>
              <a:t>, </a:t>
            </a:r>
            <a:r>
              <a:rPr lang="de-AT" dirty="0" err="1" smtClean="0"/>
              <a:t>serial</a:t>
            </a:r>
            <a:r>
              <a:rPr lang="de-AT" dirty="0" smtClean="0"/>
              <a:t> </a:t>
            </a:r>
            <a:r>
              <a:rPr lang="de-AT" dirty="0" err="1" smtClean="0"/>
              <a:t>number</a:t>
            </a:r>
            <a:r>
              <a:rPr lang="de-AT" dirty="0" smtClean="0"/>
              <a:t>(s), TARIC </a:t>
            </a:r>
            <a:r>
              <a:rPr lang="de-AT" dirty="0" err="1" smtClean="0"/>
              <a:t>code</a:t>
            </a:r>
            <a:r>
              <a:rPr lang="de-AT" dirty="0" smtClean="0"/>
              <a:t>, </a:t>
            </a:r>
            <a:r>
              <a:rPr lang="de-AT" dirty="0" err="1" smtClean="0"/>
              <a:t>value</a:t>
            </a:r>
            <a:r>
              <a:rPr lang="de-AT" dirty="0"/>
              <a:t>,</a:t>
            </a:r>
            <a:r>
              <a:rPr lang="de-AT" dirty="0" smtClean="0"/>
              <a:t> </a:t>
            </a:r>
            <a:r>
              <a:rPr lang="de-AT" dirty="0" err="1" smtClean="0"/>
              <a:t>country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origin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each</a:t>
            </a:r>
            <a:r>
              <a:rPr lang="de-AT" dirty="0" smtClean="0"/>
              <a:t> item</a:t>
            </a:r>
          </a:p>
          <a:p>
            <a:r>
              <a:rPr lang="de-AT" dirty="0" smtClean="0"/>
              <a:t>Duration in Japan:</a:t>
            </a:r>
          </a:p>
          <a:p>
            <a:pPr lvl="1"/>
            <a:r>
              <a:rPr lang="de-AT" dirty="0" err="1" smtClean="0"/>
              <a:t>Forever</a:t>
            </a:r>
            <a:r>
              <a:rPr lang="de-AT" dirty="0" smtClean="0"/>
              <a:t> </a:t>
            </a:r>
            <a:r>
              <a:rPr lang="de-AT" dirty="0" err="1" smtClean="0"/>
              <a:t>or</a:t>
            </a:r>
            <a:r>
              <a:rPr lang="de-AT" dirty="0" smtClean="0"/>
              <a:t> </a:t>
            </a:r>
            <a:r>
              <a:rPr lang="de-AT" dirty="0" err="1" smtClean="0"/>
              <a:t>shorter</a:t>
            </a:r>
            <a:r>
              <a:rPr lang="de-AT" dirty="0" smtClean="0"/>
              <a:t> (</a:t>
            </a:r>
            <a:r>
              <a:rPr lang="de-AT" dirty="0" err="1" smtClean="0"/>
              <a:t>re-exportation</a:t>
            </a:r>
            <a:r>
              <a:rPr lang="de-AT" dirty="0" smtClean="0"/>
              <a:t> </a:t>
            </a:r>
            <a:r>
              <a:rPr lang="de-AT" dirty="0" err="1" smtClean="0"/>
              <a:t>possible</a:t>
            </a:r>
            <a:r>
              <a:rPr lang="de-AT" dirty="0" smtClean="0"/>
              <a:t>)</a:t>
            </a:r>
            <a:endParaRPr lang="de-AT" dirty="0" smtClean="0"/>
          </a:p>
          <a:p>
            <a:r>
              <a:rPr lang="de-AT" dirty="0" err="1" smtClean="0"/>
              <a:t>Costs</a:t>
            </a:r>
            <a:r>
              <a:rPr lang="de-AT" dirty="0" smtClean="0"/>
              <a:t>:</a:t>
            </a:r>
          </a:p>
          <a:p>
            <a:pPr lvl="1"/>
            <a:r>
              <a:rPr lang="de-AT" dirty="0" err="1" smtClean="0"/>
              <a:t>Consumption</a:t>
            </a:r>
            <a:r>
              <a:rPr lang="de-AT" dirty="0" smtClean="0"/>
              <a:t> </a:t>
            </a:r>
            <a:r>
              <a:rPr lang="de-AT" dirty="0" err="1" smtClean="0"/>
              <a:t>tax</a:t>
            </a:r>
            <a:r>
              <a:rPr lang="de-AT" dirty="0" smtClean="0"/>
              <a:t> in Japan (8%)</a:t>
            </a:r>
          </a:p>
          <a:p>
            <a:pPr lvl="1"/>
            <a:r>
              <a:rPr lang="de-AT" dirty="0" err="1" smtClean="0"/>
              <a:t>Possible</a:t>
            </a:r>
            <a:r>
              <a:rPr lang="de-AT" dirty="0" smtClean="0"/>
              <a:t> </a:t>
            </a:r>
            <a:r>
              <a:rPr lang="de-AT" dirty="0" err="1" smtClean="0"/>
              <a:t>customs</a:t>
            </a:r>
            <a:r>
              <a:rPr lang="de-AT" dirty="0" smtClean="0"/>
              <a:t> </a:t>
            </a:r>
            <a:r>
              <a:rPr lang="de-AT" dirty="0" err="1" smtClean="0"/>
              <a:t>duties</a:t>
            </a:r>
            <a:r>
              <a:rPr lang="de-AT" dirty="0" smtClean="0"/>
              <a:t> (</a:t>
            </a:r>
            <a:r>
              <a:rPr lang="de-AT" dirty="0" err="1" smtClean="0"/>
              <a:t>depending</a:t>
            </a:r>
            <a:r>
              <a:rPr lang="de-AT" dirty="0" smtClean="0"/>
              <a:t> on TARIC </a:t>
            </a:r>
            <a:r>
              <a:rPr lang="de-AT" dirty="0" err="1" smtClean="0"/>
              <a:t>code</a:t>
            </a:r>
            <a:r>
              <a:rPr lang="de-AT" dirty="0" smtClean="0"/>
              <a:t>)</a:t>
            </a:r>
          </a:p>
          <a:p>
            <a:r>
              <a:rPr lang="de-AT" dirty="0" err="1" smtClean="0"/>
              <a:t>Conclusion</a:t>
            </a:r>
            <a:r>
              <a:rPr lang="de-AT" dirty="0" smtClean="0"/>
              <a:t>:</a:t>
            </a:r>
          </a:p>
          <a:p>
            <a:pPr lvl="1"/>
            <a:r>
              <a:rPr lang="de-AT" dirty="0" smtClean="0"/>
              <a:t>The </a:t>
            </a:r>
            <a:r>
              <a:rPr lang="de-AT" dirty="0" err="1" smtClean="0"/>
              <a:t>most</a:t>
            </a:r>
            <a:r>
              <a:rPr lang="de-AT" dirty="0" smtClean="0"/>
              <a:t> expensive </a:t>
            </a:r>
            <a:r>
              <a:rPr lang="de-AT" dirty="0" err="1" smtClean="0"/>
              <a:t>option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15 September 2016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Shipment to Japan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51617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Customs</a:t>
            </a:r>
            <a:r>
              <a:rPr lang="de-AT" dirty="0" smtClean="0"/>
              <a:t> Options – Donation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Requires</a:t>
            </a:r>
            <a:r>
              <a:rPr lang="de-AT" dirty="0" smtClean="0"/>
              <a:t>:</a:t>
            </a:r>
          </a:p>
          <a:p>
            <a:pPr lvl="1"/>
            <a:r>
              <a:rPr lang="de-AT" dirty="0" err="1" smtClean="0"/>
              <a:t>Proforma</a:t>
            </a:r>
            <a:r>
              <a:rPr lang="de-AT" dirty="0" smtClean="0"/>
              <a:t> </a:t>
            </a:r>
            <a:r>
              <a:rPr lang="de-AT" dirty="0" err="1" smtClean="0"/>
              <a:t>Invoice</a:t>
            </a:r>
            <a:r>
              <a:rPr lang="de-AT" dirty="0" smtClean="0"/>
              <a:t> (</a:t>
            </a:r>
            <a:r>
              <a:rPr lang="de-AT" dirty="0" err="1" smtClean="0"/>
              <a:t>see</a:t>
            </a:r>
            <a:r>
              <a:rPr lang="de-AT" dirty="0" smtClean="0"/>
              <a:t> Normal </a:t>
            </a:r>
            <a:r>
              <a:rPr lang="de-AT" dirty="0" err="1" smtClean="0"/>
              <a:t>Shipment</a:t>
            </a:r>
            <a:r>
              <a:rPr lang="de-AT" dirty="0" smtClean="0"/>
              <a:t>)</a:t>
            </a:r>
          </a:p>
          <a:p>
            <a:pPr lvl="1"/>
            <a:r>
              <a:rPr lang="de-AT" dirty="0" err="1" smtClean="0"/>
              <a:t>MoU</a:t>
            </a:r>
            <a:r>
              <a:rPr lang="de-AT" dirty="0" smtClean="0"/>
              <a:t> </a:t>
            </a:r>
            <a:r>
              <a:rPr lang="de-AT" dirty="0" err="1" smtClean="0"/>
              <a:t>between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institute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KEK</a:t>
            </a:r>
          </a:p>
          <a:p>
            <a:pPr lvl="1"/>
            <a:r>
              <a:rPr lang="de-AT" dirty="0" smtClean="0"/>
              <a:t>Letter </a:t>
            </a:r>
            <a:r>
              <a:rPr lang="de-AT" dirty="0" err="1" smtClean="0"/>
              <a:t>of</a:t>
            </a:r>
            <a:r>
              <a:rPr lang="de-AT" dirty="0" smtClean="0"/>
              <a:t> Donation</a:t>
            </a:r>
          </a:p>
          <a:p>
            <a:r>
              <a:rPr lang="de-AT" dirty="0" smtClean="0"/>
              <a:t>Duration in Japan:</a:t>
            </a:r>
          </a:p>
          <a:p>
            <a:pPr lvl="1"/>
            <a:r>
              <a:rPr lang="de-AT" dirty="0" err="1" smtClean="0"/>
              <a:t>Forever</a:t>
            </a:r>
            <a:r>
              <a:rPr lang="de-AT" dirty="0" smtClean="0"/>
              <a:t>! (</a:t>
            </a:r>
            <a:r>
              <a:rPr lang="de-AT" dirty="0" err="1" smtClean="0"/>
              <a:t>no</a:t>
            </a:r>
            <a:r>
              <a:rPr lang="de-AT" dirty="0" smtClean="0"/>
              <a:t> </a:t>
            </a:r>
            <a:r>
              <a:rPr lang="de-AT" dirty="0" err="1" smtClean="0"/>
              <a:t>re-exportation</a:t>
            </a:r>
            <a:r>
              <a:rPr lang="de-AT" dirty="0" smtClean="0"/>
              <a:t>!)</a:t>
            </a:r>
            <a:endParaRPr lang="de-AT" dirty="0" smtClean="0"/>
          </a:p>
          <a:p>
            <a:r>
              <a:rPr lang="de-AT" dirty="0" err="1" smtClean="0"/>
              <a:t>Costs</a:t>
            </a:r>
            <a:r>
              <a:rPr lang="de-AT" dirty="0" smtClean="0"/>
              <a:t>:</a:t>
            </a:r>
          </a:p>
          <a:p>
            <a:pPr lvl="1"/>
            <a:r>
              <a:rPr lang="de-AT" dirty="0" smtClean="0"/>
              <a:t>None </a:t>
            </a:r>
            <a:r>
              <a:rPr lang="de-AT" dirty="0" smtClean="0">
                <a:sym typeface="Wingdings" panose="05000000000000000000" pitchFamily="2" charset="2"/>
              </a:rPr>
              <a:t></a:t>
            </a:r>
            <a:endParaRPr lang="de-AT" dirty="0" smtClean="0"/>
          </a:p>
          <a:p>
            <a:r>
              <a:rPr lang="de-AT" dirty="0" err="1" smtClean="0"/>
              <a:t>Conclusion</a:t>
            </a:r>
            <a:r>
              <a:rPr lang="de-AT" dirty="0" smtClean="0"/>
              <a:t>:</a:t>
            </a:r>
          </a:p>
          <a:p>
            <a:pPr lvl="1"/>
            <a:r>
              <a:rPr lang="de-AT" dirty="0" smtClean="0"/>
              <a:t>The </a:t>
            </a:r>
            <a:r>
              <a:rPr lang="de-AT" dirty="0" err="1" smtClean="0"/>
              <a:t>cheapest</a:t>
            </a:r>
            <a:r>
              <a:rPr lang="de-AT" dirty="0" smtClean="0"/>
              <a:t> </a:t>
            </a:r>
            <a:r>
              <a:rPr lang="de-AT" dirty="0" err="1" smtClean="0"/>
              <a:t>option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15 September 2016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Shipment to Japan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9425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Customs</a:t>
            </a:r>
            <a:r>
              <a:rPr lang="de-AT" dirty="0"/>
              <a:t> Options – </a:t>
            </a:r>
            <a:r>
              <a:rPr lang="de-AT" dirty="0" smtClean="0"/>
              <a:t>Comments on Donation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Success</a:t>
            </a:r>
            <a:r>
              <a:rPr lang="de-AT" dirty="0" smtClean="0"/>
              <a:t> in not </a:t>
            </a:r>
            <a:r>
              <a:rPr lang="de-AT" dirty="0" err="1" smtClean="0"/>
              <a:t>guaranteed</a:t>
            </a:r>
            <a:r>
              <a:rPr lang="de-AT" dirty="0" smtClean="0"/>
              <a:t> a priori</a:t>
            </a:r>
          </a:p>
          <a:p>
            <a:pPr lvl="1"/>
            <a:r>
              <a:rPr lang="de-AT" dirty="0" smtClean="0"/>
              <a:t>SVD so </a:t>
            </a:r>
            <a:r>
              <a:rPr lang="de-AT" dirty="0" err="1" smtClean="0"/>
              <a:t>far</a:t>
            </a:r>
            <a:r>
              <a:rPr lang="de-AT" dirty="0" smtClean="0"/>
              <a:t> </a:t>
            </a:r>
            <a:r>
              <a:rPr lang="de-AT" dirty="0" err="1" smtClean="0"/>
              <a:t>always</a:t>
            </a:r>
            <a:r>
              <a:rPr lang="de-AT" dirty="0" smtClean="0"/>
              <a:t> </a:t>
            </a:r>
            <a:r>
              <a:rPr lang="de-AT" dirty="0" err="1" smtClean="0"/>
              <a:t>suceeded</a:t>
            </a:r>
            <a:r>
              <a:rPr lang="de-AT" dirty="0" smtClean="0"/>
              <a:t> (N=4)</a:t>
            </a:r>
          </a:p>
          <a:p>
            <a:pPr lvl="1"/>
            <a:r>
              <a:rPr lang="de-AT" dirty="0" err="1" smtClean="0"/>
              <a:t>Examples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successful</a:t>
            </a:r>
            <a:r>
              <a:rPr lang="de-AT" dirty="0" smtClean="0"/>
              <a:t> </a:t>
            </a:r>
            <a:r>
              <a:rPr lang="de-AT" dirty="0" err="1" smtClean="0"/>
              <a:t>documents</a:t>
            </a:r>
            <a:r>
              <a:rPr lang="de-AT" dirty="0" smtClean="0"/>
              <a:t> </a:t>
            </a:r>
            <a:r>
              <a:rPr lang="de-AT" dirty="0" err="1" smtClean="0"/>
              <a:t>are</a:t>
            </a:r>
            <a:r>
              <a:rPr lang="de-AT" dirty="0" smtClean="0"/>
              <a:t> in </a:t>
            </a:r>
            <a:r>
              <a:rPr lang="de-AT" dirty="0" err="1" smtClean="0"/>
              <a:t>Indico</a:t>
            </a:r>
            <a:endParaRPr lang="de-AT" dirty="0" smtClean="0"/>
          </a:p>
          <a:p>
            <a:r>
              <a:rPr lang="de-AT" dirty="0" err="1" smtClean="0"/>
              <a:t>If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institute</a:t>
            </a:r>
            <a:r>
              <a:rPr lang="de-AT" dirty="0" smtClean="0"/>
              <a:t> </a:t>
            </a:r>
            <a:r>
              <a:rPr lang="de-AT" dirty="0" err="1" smtClean="0"/>
              <a:t>does</a:t>
            </a:r>
            <a:r>
              <a:rPr lang="de-AT" dirty="0" smtClean="0"/>
              <a:t> not </a:t>
            </a:r>
            <a:r>
              <a:rPr lang="de-AT" dirty="0" err="1" smtClean="0"/>
              <a:t>allow</a:t>
            </a:r>
            <a:r>
              <a:rPr lang="de-AT" dirty="0" smtClean="0"/>
              <a:t> „</a:t>
            </a:r>
            <a:r>
              <a:rPr lang="de-AT" dirty="0" err="1" smtClean="0"/>
              <a:t>donation</a:t>
            </a:r>
            <a:r>
              <a:rPr lang="de-AT" dirty="0" smtClean="0"/>
              <a:t>“, </a:t>
            </a:r>
            <a:r>
              <a:rPr lang="de-AT" dirty="0" err="1" smtClean="0"/>
              <a:t>it</a:t>
            </a:r>
            <a:r>
              <a:rPr lang="de-AT" dirty="0" smtClean="0"/>
              <a:t> </a:t>
            </a:r>
            <a:r>
              <a:rPr lang="de-AT" dirty="0" err="1" smtClean="0"/>
              <a:t>might</a:t>
            </a:r>
            <a:r>
              <a:rPr lang="de-AT" dirty="0" smtClean="0"/>
              <a:t> </a:t>
            </a:r>
            <a:r>
              <a:rPr lang="de-AT" dirty="0" err="1" smtClean="0"/>
              <a:t>be</a:t>
            </a:r>
            <a:r>
              <a:rPr lang="de-AT" dirty="0" smtClean="0"/>
              <a:t> </a:t>
            </a:r>
            <a:r>
              <a:rPr lang="de-AT" dirty="0" err="1" smtClean="0"/>
              <a:t>possible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re</a:t>
            </a:r>
            <a:r>
              <a:rPr lang="de-AT" dirty="0" smtClean="0"/>
              <a:t>-phrase </a:t>
            </a:r>
            <a:r>
              <a:rPr lang="de-AT" dirty="0" err="1" smtClean="0"/>
              <a:t>it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satisfy</a:t>
            </a:r>
            <a:r>
              <a:rPr lang="de-AT" dirty="0" smtClean="0"/>
              <a:t> </a:t>
            </a:r>
            <a:r>
              <a:rPr lang="de-AT" dirty="0" err="1" smtClean="0"/>
              <a:t>both</a:t>
            </a:r>
            <a:r>
              <a:rPr lang="de-AT" dirty="0" smtClean="0"/>
              <a:t> </a:t>
            </a:r>
            <a:r>
              <a:rPr lang="de-AT" dirty="0" err="1" smtClean="0"/>
              <a:t>sides</a:t>
            </a:r>
            <a:endParaRPr lang="de-AT" dirty="0" smtClean="0"/>
          </a:p>
          <a:p>
            <a:r>
              <a:rPr lang="de-AT" dirty="0" err="1" smtClean="0"/>
              <a:t>It</a:t>
            </a:r>
            <a:r>
              <a:rPr lang="de-AT" dirty="0" smtClean="0"/>
              <a:t> </a:t>
            </a:r>
            <a:r>
              <a:rPr lang="de-AT" dirty="0" err="1" smtClean="0"/>
              <a:t>takes</a:t>
            </a:r>
            <a:r>
              <a:rPr lang="de-AT" dirty="0" smtClean="0"/>
              <a:t> </a:t>
            </a:r>
            <a:r>
              <a:rPr lang="de-AT" dirty="0" err="1" smtClean="0"/>
              <a:t>some</a:t>
            </a:r>
            <a:r>
              <a:rPr lang="de-AT" dirty="0" smtClean="0"/>
              <a:t> time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prepare</a:t>
            </a:r>
            <a:r>
              <a:rPr lang="de-AT" dirty="0" smtClean="0"/>
              <a:t>/</a:t>
            </a:r>
            <a:r>
              <a:rPr lang="de-AT" dirty="0" err="1" smtClean="0"/>
              <a:t>translate</a:t>
            </a:r>
            <a:r>
              <a:rPr lang="de-AT" dirty="0" smtClean="0"/>
              <a:t> </a:t>
            </a:r>
            <a:r>
              <a:rPr lang="de-AT" dirty="0" err="1" smtClean="0"/>
              <a:t>documents</a:t>
            </a:r>
            <a:endParaRPr lang="de-AT" dirty="0" smtClean="0"/>
          </a:p>
          <a:p>
            <a:pPr lvl="1"/>
            <a:r>
              <a:rPr lang="de-AT" dirty="0" err="1" smtClean="0"/>
              <a:t>Allow</a:t>
            </a:r>
            <a:r>
              <a:rPr lang="de-AT" dirty="0" smtClean="0"/>
              <a:t> ~2 </a:t>
            </a:r>
            <a:r>
              <a:rPr lang="de-AT" dirty="0" err="1" smtClean="0"/>
              <a:t>weeks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processing</a:t>
            </a:r>
            <a:r>
              <a:rPr lang="de-AT" dirty="0" smtClean="0"/>
              <a:t> in </a:t>
            </a:r>
            <a:r>
              <a:rPr lang="de-AT" dirty="0" smtClean="0"/>
              <a:t>Japan</a:t>
            </a:r>
          </a:p>
          <a:p>
            <a:r>
              <a:rPr lang="de-AT" dirty="0" err="1" smtClean="0"/>
              <a:t>Donated</a:t>
            </a:r>
            <a:r>
              <a:rPr lang="de-AT" dirty="0" smtClean="0"/>
              <a:t> </a:t>
            </a:r>
            <a:r>
              <a:rPr lang="de-AT" dirty="0" err="1" smtClean="0"/>
              <a:t>items</a:t>
            </a:r>
            <a:r>
              <a:rPr lang="de-AT" dirty="0" smtClean="0"/>
              <a:t> </a:t>
            </a:r>
            <a:r>
              <a:rPr lang="de-AT" dirty="0" err="1" smtClean="0"/>
              <a:t>cannot</a:t>
            </a:r>
            <a:r>
              <a:rPr lang="de-AT" dirty="0" smtClean="0"/>
              <a:t> </a:t>
            </a:r>
            <a:r>
              <a:rPr lang="de-AT" dirty="0" err="1" smtClean="0"/>
              <a:t>ever</a:t>
            </a:r>
            <a:r>
              <a:rPr lang="de-AT" dirty="0" smtClean="0"/>
              <a:t> </a:t>
            </a:r>
            <a:r>
              <a:rPr lang="de-AT" dirty="0" err="1" smtClean="0"/>
              <a:t>leave</a:t>
            </a:r>
            <a:r>
              <a:rPr lang="de-AT" dirty="0" smtClean="0"/>
              <a:t> Japan </a:t>
            </a:r>
            <a:r>
              <a:rPr lang="de-AT" dirty="0" err="1" smtClean="0"/>
              <a:t>again</a:t>
            </a:r>
            <a:endParaRPr lang="de-AT" dirty="0" smtClean="0"/>
          </a:p>
          <a:p>
            <a:pPr lvl="1"/>
            <a:r>
              <a:rPr lang="de-AT" dirty="0" err="1" smtClean="0"/>
              <a:t>Customs</a:t>
            </a:r>
            <a:r>
              <a:rPr lang="de-AT" dirty="0" smtClean="0"/>
              <a:t>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ask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see</a:t>
            </a:r>
            <a:r>
              <a:rPr lang="de-AT" dirty="0" smtClean="0"/>
              <a:t> </a:t>
            </a:r>
            <a:r>
              <a:rPr lang="de-AT" dirty="0" err="1" smtClean="0"/>
              <a:t>donated</a:t>
            </a:r>
            <a:r>
              <a:rPr lang="de-AT" dirty="0" smtClean="0"/>
              <a:t> </a:t>
            </a:r>
            <a:r>
              <a:rPr lang="de-AT" dirty="0" err="1" smtClean="0"/>
              <a:t>items</a:t>
            </a:r>
            <a:r>
              <a:rPr lang="de-AT" dirty="0" smtClean="0"/>
              <a:t> </a:t>
            </a:r>
            <a:r>
              <a:rPr lang="de-AT" dirty="0" err="1" smtClean="0"/>
              <a:t>anytime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this</a:t>
            </a:r>
            <a:r>
              <a:rPr lang="de-AT" dirty="0" smtClean="0"/>
              <a:t> </a:t>
            </a:r>
            <a:r>
              <a:rPr lang="de-AT" dirty="0" err="1" smtClean="0"/>
              <a:t>really</a:t>
            </a:r>
            <a:r>
              <a:rPr lang="de-AT" dirty="0" smtClean="0"/>
              <a:t> </a:t>
            </a:r>
            <a:r>
              <a:rPr lang="de-AT" dirty="0" err="1" smtClean="0"/>
              <a:t>does</a:t>
            </a:r>
            <a:r>
              <a:rPr lang="de-AT" dirty="0" smtClean="0"/>
              <a:t> happen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15 September 2016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Shipment to Japan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58727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Customs</a:t>
            </a:r>
            <a:r>
              <a:rPr lang="de-AT" dirty="0" smtClean="0"/>
              <a:t> Options – </a:t>
            </a:r>
            <a:r>
              <a:rPr lang="de-AT" dirty="0" err="1" smtClean="0"/>
              <a:t>Carnet</a:t>
            </a:r>
            <a:r>
              <a:rPr lang="de-AT" dirty="0" smtClean="0"/>
              <a:t> 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Requires</a:t>
            </a:r>
            <a:r>
              <a:rPr lang="de-AT" dirty="0" smtClean="0"/>
              <a:t>:</a:t>
            </a:r>
          </a:p>
          <a:p>
            <a:pPr lvl="1"/>
            <a:r>
              <a:rPr lang="de-AT" dirty="0" smtClean="0"/>
              <a:t>List </a:t>
            </a:r>
            <a:r>
              <a:rPr lang="de-AT" dirty="0" err="1" smtClean="0"/>
              <a:t>of</a:t>
            </a:r>
            <a:r>
              <a:rPr lang="de-AT" dirty="0" smtClean="0"/>
              <a:t> Items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values</a:t>
            </a:r>
            <a:endParaRPr lang="de-AT" dirty="0" smtClean="0"/>
          </a:p>
          <a:p>
            <a:pPr lvl="1"/>
            <a:r>
              <a:rPr lang="de-AT" dirty="0" err="1" smtClean="0"/>
              <a:t>Carnet</a:t>
            </a:r>
            <a:r>
              <a:rPr lang="de-AT" dirty="0" smtClean="0"/>
              <a:t> </a:t>
            </a:r>
            <a:r>
              <a:rPr lang="de-AT" dirty="0" err="1" smtClean="0"/>
              <a:t>document</a:t>
            </a:r>
            <a:r>
              <a:rPr lang="de-AT" dirty="0" smtClean="0"/>
              <a:t> </a:t>
            </a:r>
            <a:r>
              <a:rPr lang="de-AT" dirty="0" err="1" smtClean="0"/>
              <a:t>issued</a:t>
            </a:r>
            <a:r>
              <a:rPr lang="de-AT" dirty="0" smtClean="0"/>
              <a:t>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chamber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commerce</a:t>
            </a:r>
            <a:r>
              <a:rPr lang="de-AT" dirty="0" smtClean="0"/>
              <a:t> in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country</a:t>
            </a:r>
            <a:endParaRPr lang="de-AT" dirty="0" smtClean="0"/>
          </a:p>
          <a:p>
            <a:r>
              <a:rPr lang="de-AT" dirty="0" smtClean="0"/>
              <a:t>Duration in Japan:</a:t>
            </a:r>
          </a:p>
          <a:p>
            <a:pPr lvl="1"/>
            <a:r>
              <a:rPr lang="de-AT" dirty="0" smtClean="0"/>
              <a:t>1 </a:t>
            </a:r>
            <a:r>
              <a:rPr lang="de-AT" dirty="0" err="1" smtClean="0"/>
              <a:t>year</a:t>
            </a:r>
            <a:r>
              <a:rPr lang="de-AT" dirty="0" smtClean="0"/>
              <a:t> </a:t>
            </a:r>
            <a:r>
              <a:rPr lang="de-AT" dirty="0" err="1" smtClean="0"/>
              <a:t>maximum</a:t>
            </a:r>
            <a:r>
              <a:rPr lang="de-AT" dirty="0" smtClean="0"/>
              <a:t> (not </a:t>
            </a:r>
            <a:r>
              <a:rPr lang="de-AT" dirty="0" err="1" smtClean="0"/>
              <a:t>renewable</a:t>
            </a:r>
            <a:r>
              <a:rPr lang="de-AT" dirty="0" smtClean="0"/>
              <a:t> in Japan)</a:t>
            </a:r>
            <a:endParaRPr lang="de-AT" dirty="0" smtClean="0"/>
          </a:p>
          <a:p>
            <a:r>
              <a:rPr lang="de-AT" dirty="0" err="1" smtClean="0"/>
              <a:t>Costs</a:t>
            </a:r>
            <a:r>
              <a:rPr lang="de-AT" dirty="0" smtClean="0"/>
              <a:t>:</a:t>
            </a:r>
          </a:p>
          <a:p>
            <a:pPr lvl="1"/>
            <a:r>
              <a:rPr lang="de-AT" dirty="0" smtClean="0"/>
              <a:t>A </a:t>
            </a:r>
            <a:r>
              <a:rPr lang="de-AT" dirty="0" err="1" smtClean="0"/>
              <a:t>small</a:t>
            </a:r>
            <a:r>
              <a:rPr lang="de-AT" dirty="0" smtClean="0"/>
              <a:t> </a:t>
            </a:r>
            <a:r>
              <a:rPr lang="de-AT" dirty="0" err="1" smtClean="0"/>
              <a:t>fraction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items</a:t>
            </a:r>
            <a:r>
              <a:rPr lang="de-AT" dirty="0" smtClean="0"/>
              <a:t> </a:t>
            </a:r>
            <a:r>
              <a:rPr lang="de-AT" dirty="0" err="1" smtClean="0"/>
              <a:t>value</a:t>
            </a:r>
            <a:r>
              <a:rPr lang="de-AT" dirty="0" smtClean="0"/>
              <a:t> (0.3% in Austria)</a:t>
            </a:r>
          </a:p>
          <a:p>
            <a:r>
              <a:rPr lang="de-AT" dirty="0" err="1" smtClean="0"/>
              <a:t>Conclusion</a:t>
            </a:r>
            <a:r>
              <a:rPr lang="de-AT" dirty="0" smtClean="0"/>
              <a:t>:</a:t>
            </a:r>
          </a:p>
          <a:p>
            <a:pPr lvl="1"/>
            <a:r>
              <a:rPr lang="de-AT" dirty="0" smtClean="0"/>
              <a:t>The </a:t>
            </a:r>
            <a:r>
              <a:rPr lang="de-AT" dirty="0" err="1" smtClean="0"/>
              <a:t>best</a:t>
            </a:r>
            <a:r>
              <a:rPr lang="de-AT" dirty="0" smtClean="0"/>
              <a:t> </a:t>
            </a:r>
            <a:r>
              <a:rPr lang="de-AT" dirty="0" err="1" smtClean="0"/>
              <a:t>option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beam </a:t>
            </a:r>
            <a:r>
              <a:rPr lang="de-AT" dirty="0" err="1" smtClean="0"/>
              <a:t>tests</a:t>
            </a:r>
            <a:r>
              <a:rPr lang="de-AT" dirty="0" smtClean="0"/>
              <a:t> </a:t>
            </a:r>
            <a:r>
              <a:rPr lang="de-AT" dirty="0" err="1" smtClean="0"/>
              <a:t>or</a:t>
            </a:r>
            <a:r>
              <a:rPr lang="de-AT" dirty="0" smtClean="0"/>
              <a:t> </a:t>
            </a:r>
            <a:r>
              <a:rPr lang="de-AT" dirty="0" err="1" smtClean="0"/>
              <a:t>similar</a:t>
            </a:r>
            <a:r>
              <a:rPr lang="de-AT" dirty="0" smtClean="0"/>
              <a:t> (</a:t>
            </a:r>
            <a:r>
              <a:rPr lang="de-AT" dirty="0" err="1" smtClean="0"/>
              <a:t>self-carrying</a:t>
            </a:r>
            <a:r>
              <a:rPr lang="de-AT" dirty="0" smtClean="0"/>
              <a:t> on </a:t>
            </a:r>
            <a:r>
              <a:rPr lang="de-AT" dirty="0" err="1" smtClean="0"/>
              <a:t>aircraft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/>
              <a:t> </a:t>
            </a:r>
            <a:r>
              <a:rPr lang="de-AT" dirty="0" err="1" smtClean="0"/>
              <a:t>allowed</a:t>
            </a:r>
            <a:r>
              <a:rPr lang="de-AT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15 September 2016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Shipment to Japan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34562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Customs</a:t>
            </a:r>
            <a:r>
              <a:rPr lang="de-AT" dirty="0" smtClean="0"/>
              <a:t> Options – </a:t>
            </a:r>
            <a:r>
              <a:rPr lang="de-AT" dirty="0" err="1" smtClean="0"/>
              <a:t>Temporary</a:t>
            </a:r>
            <a:r>
              <a:rPr lang="de-AT" dirty="0" smtClean="0"/>
              <a:t> </a:t>
            </a:r>
            <a:r>
              <a:rPr lang="de-AT" dirty="0" err="1" smtClean="0"/>
              <a:t>Exportation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Requires</a:t>
            </a:r>
            <a:r>
              <a:rPr lang="de-AT" dirty="0" smtClean="0"/>
              <a:t>:</a:t>
            </a:r>
          </a:p>
          <a:p>
            <a:pPr lvl="1"/>
            <a:r>
              <a:rPr lang="de-AT" dirty="0" err="1"/>
              <a:t>Proforma</a:t>
            </a:r>
            <a:r>
              <a:rPr lang="de-AT" dirty="0"/>
              <a:t> </a:t>
            </a:r>
            <a:r>
              <a:rPr lang="de-AT" dirty="0" err="1"/>
              <a:t>Invoice</a:t>
            </a:r>
            <a:r>
              <a:rPr lang="de-AT" dirty="0"/>
              <a:t> (</a:t>
            </a:r>
            <a:r>
              <a:rPr lang="de-AT" dirty="0" err="1"/>
              <a:t>see</a:t>
            </a:r>
            <a:r>
              <a:rPr lang="de-AT" dirty="0"/>
              <a:t> Normal </a:t>
            </a:r>
            <a:r>
              <a:rPr lang="de-AT" dirty="0" err="1"/>
              <a:t>Shipment</a:t>
            </a:r>
            <a:r>
              <a:rPr lang="de-AT" dirty="0"/>
              <a:t>)</a:t>
            </a:r>
          </a:p>
          <a:p>
            <a:pPr lvl="1"/>
            <a:r>
              <a:rPr lang="de-AT" dirty="0" err="1" smtClean="0"/>
              <a:t>Very</a:t>
            </a:r>
            <a:r>
              <a:rPr lang="de-AT" dirty="0" smtClean="0"/>
              <a:t> </a:t>
            </a:r>
            <a:r>
              <a:rPr lang="de-AT" dirty="0" err="1" smtClean="0"/>
              <a:t>specific</a:t>
            </a:r>
            <a:r>
              <a:rPr lang="de-AT" dirty="0" smtClean="0"/>
              <a:t> </a:t>
            </a:r>
            <a:r>
              <a:rPr lang="de-AT" dirty="0" err="1" smtClean="0"/>
              <a:t>documents</a:t>
            </a:r>
            <a:r>
              <a:rPr lang="de-AT" dirty="0" smtClean="0"/>
              <a:t> (not trivial)</a:t>
            </a:r>
          </a:p>
          <a:p>
            <a:r>
              <a:rPr lang="de-AT" dirty="0" smtClean="0"/>
              <a:t>Duration in Japan:</a:t>
            </a:r>
          </a:p>
          <a:p>
            <a:pPr lvl="1"/>
            <a:r>
              <a:rPr lang="de-AT" dirty="0" smtClean="0"/>
              <a:t>1 </a:t>
            </a:r>
            <a:r>
              <a:rPr lang="de-AT" dirty="0" err="1" smtClean="0"/>
              <a:t>year</a:t>
            </a:r>
            <a:r>
              <a:rPr lang="de-AT" dirty="0" smtClean="0"/>
              <a:t> (</a:t>
            </a:r>
            <a:r>
              <a:rPr lang="de-AT" dirty="0" err="1" smtClean="0"/>
              <a:t>renewable</a:t>
            </a:r>
            <a:r>
              <a:rPr lang="de-AT" dirty="0" smtClean="0"/>
              <a:t>)</a:t>
            </a:r>
          </a:p>
          <a:p>
            <a:r>
              <a:rPr lang="de-AT" dirty="0" err="1" smtClean="0"/>
              <a:t>Costs</a:t>
            </a:r>
            <a:r>
              <a:rPr lang="de-AT" dirty="0" smtClean="0"/>
              <a:t>:</a:t>
            </a:r>
          </a:p>
          <a:p>
            <a:pPr lvl="1"/>
            <a:r>
              <a:rPr lang="de-AT" dirty="0" err="1" smtClean="0"/>
              <a:t>Consumption</a:t>
            </a:r>
            <a:r>
              <a:rPr lang="de-AT" dirty="0" smtClean="0"/>
              <a:t> </a:t>
            </a:r>
            <a:r>
              <a:rPr lang="de-AT" dirty="0" err="1" smtClean="0"/>
              <a:t>tax</a:t>
            </a:r>
            <a:r>
              <a:rPr lang="de-AT" dirty="0" smtClean="0"/>
              <a:t> + </a:t>
            </a:r>
            <a:r>
              <a:rPr lang="de-AT" dirty="0" err="1" smtClean="0"/>
              <a:t>duties</a:t>
            </a:r>
            <a:r>
              <a:rPr lang="de-AT" dirty="0" smtClean="0"/>
              <a:t> </a:t>
            </a:r>
            <a:r>
              <a:rPr lang="de-AT" dirty="0" err="1" smtClean="0"/>
              <a:t>deposit</a:t>
            </a:r>
            <a:endParaRPr lang="de-AT" dirty="0" smtClean="0"/>
          </a:p>
          <a:p>
            <a:r>
              <a:rPr lang="de-AT" dirty="0" err="1" smtClean="0"/>
              <a:t>Conclusion</a:t>
            </a:r>
            <a:r>
              <a:rPr lang="de-AT" dirty="0" smtClean="0"/>
              <a:t>:</a:t>
            </a:r>
          </a:p>
          <a:p>
            <a:pPr lvl="1"/>
            <a:r>
              <a:rPr lang="de-AT" dirty="0" err="1" smtClean="0"/>
              <a:t>It‘s</a:t>
            </a:r>
            <a:r>
              <a:rPr lang="de-AT" dirty="0" smtClean="0"/>
              <a:t> </a:t>
            </a:r>
            <a:r>
              <a:rPr lang="de-AT" dirty="0" err="1" smtClean="0"/>
              <a:t>complicated</a:t>
            </a:r>
            <a:r>
              <a:rPr lang="de-AT" dirty="0" smtClean="0"/>
              <a:t> – </a:t>
            </a:r>
            <a:r>
              <a:rPr lang="de-AT" dirty="0" err="1" smtClean="0"/>
              <a:t>we</a:t>
            </a:r>
            <a:r>
              <a:rPr lang="de-AT" dirty="0" smtClean="0"/>
              <a:t> </a:t>
            </a:r>
            <a:r>
              <a:rPr lang="de-AT" dirty="0" err="1" smtClean="0"/>
              <a:t>failed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apply</a:t>
            </a:r>
            <a:r>
              <a:rPr lang="de-AT" dirty="0" smtClean="0"/>
              <a:t> </a:t>
            </a:r>
            <a:r>
              <a:rPr lang="de-AT" dirty="0" err="1" smtClean="0"/>
              <a:t>this</a:t>
            </a:r>
            <a:r>
              <a:rPr lang="de-AT" dirty="0" smtClean="0"/>
              <a:t> </a:t>
            </a:r>
            <a:r>
              <a:rPr lang="de-AT" dirty="0" err="1" smtClean="0"/>
              <a:t>option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open CO2 </a:t>
            </a:r>
            <a:r>
              <a:rPr lang="de-AT" dirty="0" err="1" smtClean="0"/>
              <a:t>system</a:t>
            </a:r>
            <a:r>
              <a:rPr lang="de-AT" dirty="0" smtClean="0"/>
              <a:t> </a:t>
            </a:r>
            <a:r>
              <a:rPr lang="de-AT" dirty="0" err="1" smtClean="0"/>
              <a:t>despite</a:t>
            </a:r>
            <a:r>
              <a:rPr lang="de-AT" dirty="0" smtClean="0"/>
              <a:t> </a:t>
            </a:r>
            <a:r>
              <a:rPr lang="de-AT" dirty="0" err="1" smtClean="0"/>
              <a:t>using</a:t>
            </a:r>
            <a:r>
              <a:rPr lang="de-AT" dirty="0" smtClean="0"/>
              <a:t> Schenker </a:t>
            </a:r>
            <a:r>
              <a:rPr lang="de-AT" dirty="0" err="1" smtClean="0"/>
              <a:t>company</a:t>
            </a:r>
            <a:r>
              <a:rPr lang="de-AT" dirty="0" smtClean="0"/>
              <a:t>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15 September 2016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Shipment to Japan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0024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Carrier – </a:t>
            </a:r>
            <a:r>
              <a:rPr lang="de-AT" dirty="0" err="1" smtClean="0"/>
              <a:t>Ourselves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L3 </a:t>
            </a:r>
            <a:r>
              <a:rPr lang="de-AT" dirty="0" err="1" smtClean="0"/>
              <a:t>people</a:t>
            </a:r>
            <a:r>
              <a:rPr lang="de-AT" dirty="0" smtClean="0"/>
              <a:t> </a:t>
            </a:r>
            <a:r>
              <a:rPr lang="de-AT" dirty="0" err="1" smtClean="0"/>
              <a:t>chose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hand-carry </a:t>
            </a:r>
            <a:r>
              <a:rPr lang="de-AT" dirty="0" err="1" smtClean="0"/>
              <a:t>their</a:t>
            </a:r>
            <a:r>
              <a:rPr lang="de-AT" dirty="0" smtClean="0"/>
              <a:t> </a:t>
            </a:r>
            <a:r>
              <a:rPr lang="de-AT" dirty="0" err="1" smtClean="0"/>
              <a:t>ladders</a:t>
            </a:r>
            <a:r>
              <a:rPr lang="de-AT" dirty="0" smtClean="0"/>
              <a:t> (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airplane</a:t>
            </a:r>
            <a:r>
              <a:rPr lang="de-AT" dirty="0" smtClean="0"/>
              <a:t>) </a:t>
            </a:r>
            <a:r>
              <a:rPr lang="de-AT" dirty="0" err="1" smtClean="0"/>
              <a:t>to</a:t>
            </a:r>
            <a:r>
              <a:rPr lang="de-AT" dirty="0" smtClean="0"/>
              <a:t> Japan</a:t>
            </a:r>
          </a:p>
          <a:p>
            <a:r>
              <a:rPr lang="de-AT" dirty="0" smtClean="0"/>
              <a:t>Best </a:t>
            </a:r>
            <a:r>
              <a:rPr lang="de-AT" dirty="0" err="1" smtClean="0"/>
              <a:t>control</a:t>
            </a:r>
            <a:r>
              <a:rPr lang="de-AT" dirty="0" smtClean="0"/>
              <a:t> </a:t>
            </a:r>
            <a:r>
              <a:rPr lang="de-AT" dirty="0" err="1" smtClean="0"/>
              <a:t>over</a:t>
            </a:r>
            <a:r>
              <a:rPr lang="de-AT" dirty="0" smtClean="0"/>
              <a:t> </a:t>
            </a:r>
            <a:r>
              <a:rPr lang="de-AT" dirty="0" err="1" smtClean="0"/>
              <a:t>handling</a:t>
            </a:r>
            <a:endParaRPr lang="de-AT" dirty="0" smtClean="0"/>
          </a:p>
          <a:p>
            <a:r>
              <a:rPr lang="de-AT" dirty="0" smtClean="0"/>
              <a:t>But also </a:t>
            </a:r>
            <a:r>
              <a:rPr lang="de-AT" dirty="0" err="1" smtClean="0"/>
              <a:t>full</a:t>
            </a:r>
            <a:r>
              <a:rPr lang="de-AT" dirty="0" smtClean="0"/>
              <a:t> </a:t>
            </a:r>
            <a:r>
              <a:rPr lang="de-AT" dirty="0" err="1" smtClean="0"/>
              <a:t>risk</a:t>
            </a:r>
            <a:r>
              <a:rPr lang="de-AT" dirty="0" smtClean="0"/>
              <a:t> </a:t>
            </a:r>
            <a:r>
              <a:rPr lang="de-AT" dirty="0" err="1" smtClean="0"/>
              <a:t>if</a:t>
            </a:r>
            <a:r>
              <a:rPr lang="de-AT" dirty="0" smtClean="0"/>
              <a:t> </a:t>
            </a:r>
            <a:r>
              <a:rPr lang="de-AT" dirty="0" err="1" smtClean="0"/>
              <a:t>something</a:t>
            </a:r>
            <a:r>
              <a:rPr lang="de-AT" dirty="0" smtClean="0"/>
              <a:t> </a:t>
            </a:r>
            <a:r>
              <a:rPr lang="de-AT" dirty="0" err="1" smtClean="0"/>
              <a:t>bad</a:t>
            </a:r>
            <a:r>
              <a:rPr lang="de-AT" dirty="0" smtClean="0"/>
              <a:t> </a:t>
            </a:r>
            <a:r>
              <a:rPr lang="de-AT" dirty="0" err="1" smtClean="0"/>
              <a:t>happens</a:t>
            </a:r>
            <a:endParaRPr lang="de-AT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15 September 2016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Shipment to Japan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65507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Carrier – Commercial Carrier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The </a:t>
            </a:r>
            <a:r>
              <a:rPr lang="de-AT" dirty="0" err="1" smtClean="0"/>
              <a:t>usual</a:t>
            </a:r>
            <a:r>
              <a:rPr lang="de-AT" dirty="0" smtClean="0"/>
              <a:t> </a:t>
            </a:r>
            <a:r>
              <a:rPr lang="de-AT" dirty="0" err="1" smtClean="0"/>
              <a:t>way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having</a:t>
            </a:r>
            <a:r>
              <a:rPr lang="de-AT" dirty="0" smtClean="0"/>
              <a:t> </a:t>
            </a:r>
            <a:r>
              <a:rPr lang="de-AT" dirty="0" err="1" smtClean="0"/>
              <a:t>something</a:t>
            </a:r>
            <a:r>
              <a:rPr lang="de-AT" dirty="0" smtClean="0"/>
              <a:t> </a:t>
            </a:r>
            <a:r>
              <a:rPr lang="de-AT" dirty="0" err="1" smtClean="0"/>
              <a:t>shipped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A </a:t>
            </a:r>
            <a:r>
              <a:rPr lang="de-AT" dirty="0" err="1" smtClean="0"/>
              <a:t>to</a:t>
            </a:r>
            <a:r>
              <a:rPr lang="de-AT" dirty="0" smtClean="0"/>
              <a:t> B</a:t>
            </a:r>
          </a:p>
          <a:p>
            <a:r>
              <a:rPr lang="de-AT" dirty="0" smtClean="0"/>
              <a:t>Transport </a:t>
            </a:r>
            <a:r>
              <a:rPr lang="de-AT" dirty="0" err="1" smtClean="0"/>
              <a:t>insurance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normally</a:t>
            </a:r>
            <a:r>
              <a:rPr lang="de-AT" dirty="0" smtClean="0"/>
              <a:t> not </a:t>
            </a:r>
            <a:r>
              <a:rPr lang="de-AT" dirty="0" err="1" smtClean="0"/>
              <a:t>included</a:t>
            </a:r>
            <a:r>
              <a:rPr lang="de-AT" dirty="0" smtClean="0"/>
              <a:t>, but </a:t>
            </a:r>
            <a:r>
              <a:rPr lang="de-AT" dirty="0" err="1" smtClean="0"/>
              <a:t>cheap</a:t>
            </a:r>
            <a:r>
              <a:rPr lang="de-AT" dirty="0" smtClean="0"/>
              <a:t> (~0.5%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value</a:t>
            </a:r>
            <a:r>
              <a:rPr lang="de-AT" dirty="0" smtClean="0"/>
              <a:t>)</a:t>
            </a:r>
          </a:p>
          <a:p>
            <a:pPr lvl="1"/>
            <a:r>
              <a:rPr lang="de-AT" dirty="0" err="1" smtClean="0"/>
              <a:t>If</a:t>
            </a:r>
            <a:r>
              <a:rPr lang="de-AT" dirty="0" smtClean="0"/>
              <a:t> a </a:t>
            </a:r>
            <a:r>
              <a:rPr lang="de-AT" dirty="0" err="1" smtClean="0"/>
              <a:t>shipment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ladders</a:t>
            </a:r>
            <a:r>
              <a:rPr lang="de-AT" dirty="0" smtClean="0"/>
              <a:t> </a:t>
            </a:r>
            <a:r>
              <a:rPr lang="de-AT" dirty="0" err="1" smtClean="0"/>
              <a:t>disappears</a:t>
            </a:r>
            <a:r>
              <a:rPr lang="de-AT" dirty="0" smtClean="0"/>
              <a:t>, </a:t>
            </a:r>
            <a:r>
              <a:rPr lang="de-AT" dirty="0" err="1" smtClean="0"/>
              <a:t>it‘s</a:t>
            </a:r>
            <a:r>
              <a:rPr lang="de-AT" dirty="0" smtClean="0"/>
              <a:t> </a:t>
            </a:r>
            <a:r>
              <a:rPr lang="de-AT" dirty="0" err="1" smtClean="0"/>
              <a:t>very</a:t>
            </a:r>
            <a:r>
              <a:rPr lang="de-AT" dirty="0" smtClean="0"/>
              <a:t> </a:t>
            </a:r>
            <a:r>
              <a:rPr lang="de-AT" dirty="0" err="1" smtClean="0"/>
              <a:t>bad</a:t>
            </a:r>
            <a:r>
              <a:rPr lang="de-AT" dirty="0" smtClean="0"/>
              <a:t> in </a:t>
            </a:r>
            <a:r>
              <a:rPr lang="de-AT" dirty="0" err="1" smtClean="0"/>
              <a:t>terms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schedule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manpower</a:t>
            </a:r>
            <a:r>
              <a:rPr lang="de-AT" dirty="0" smtClean="0"/>
              <a:t> – but at least </a:t>
            </a:r>
            <a:r>
              <a:rPr lang="de-AT" dirty="0" err="1" smtClean="0"/>
              <a:t>we</a:t>
            </a:r>
            <a:r>
              <a:rPr lang="de-AT" dirty="0" smtClean="0"/>
              <a:t>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recover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costs</a:t>
            </a:r>
            <a:r>
              <a:rPr lang="de-AT" dirty="0" smtClean="0"/>
              <a:t> </a:t>
            </a:r>
            <a:r>
              <a:rPr lang="de-AT" dirty="0" err="1" smtClean="0"/>
              <a:t>involved</a:t>
            </a:r>
            <a:r>
              <a:rPr lang="de-AT" dirty="0" smtClean="0"/>
              <a:t> (</a:t>
            </a:r>
            <a:r>
              <a:rPr lang="de-AT" dirty="0" err="1" smtClean="0"/>
              <a:t>especially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DSSDs)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15 September 2016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Shipment to Japan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01419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Carrier – </a:t>
            </a:r>
            <a:r>
              <a:rPr lang="de-AT" dirty="0" err="1" smtClean="0"/>
              <a:t>Shipment</a:t>
            </a:r>
            <a:r>
              <a:rPr lang="de-AT" dirty="0" smtClean="0"/>
              <a:t> Fragments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err="1" smtClean="0"/>
              <a:t>Airborne</a:t>
            </a:r>
            <a:r>
              <a:rPr lang="de-AT" dirty="0" smtClean="0"/>
              <a:t> </a:t>
            </a:r>
            <a:r>
              <a:rPr lang="de-AT" dirty="0" err="1" smtClean="0"/>
              <a:t>shipment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typically</a:t>
            </a:r>
            <a:r>
              <a:rPr lang="de-AT" dirty="0" smtClean="0"/>
              <a:t> </a:t>
            </a:r>
            <a:r>
              <a:rPr lang="de-AT" dirty="0" err="1" smtClean="0"/>
              <a:t>split</a:t>
            </a:r>
            <a:r>
              <a:rPr lang="de-AT" dirty="0" smtClean="0"/>
              <a:t> </a:t>
            </a:r>
            <a:r>
              <a:rPr lang="de-AT" dirty="0" err="1" smtClean="0"/>
              <a:t>into</a:t>
            </a:r>
            <a:r>
              <a:rPr lang="de-AT" dirty="0" smtClean="0"/>
              <a:t> 3 </a:t>
            </a:r>
            <a:r>
              <a:rPr lang="de-AT" dirty="0" err="1" smtClean="0"/>
              <a:t>parts</a:t>
            </a:r>
            <a:r>
              <a:rPr lang="de-AT" dirty="0" smtClean="0"/>
              <a:t>:</a:t>
            </a:r>
          </a:p>
          <a:p>
            <a:pPr lvl="1"/>
            <a:r>
              <a:rPr lang="de-AT" dirty="0"/>
              <a:t>P</a:t>
            </a:r>
            <a:r>
              <a:rPr lang="de-AT" dirty="0" smtClean="0"/>
              <a:t>ickup </a:t>
            </a:r>
            <a:r>
              <a:rPr lang="de-AT" dirty="0" err="1" smtClean="0"/>
              <a:t>from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delivery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air</a:t>
            </a:r>
            <a:r>
              <a:rPr lang="de-AT" dirty="0" smtClean="0"/>
              <a:t> </a:t>
            </a:r>
            <a:r>
              <a:rPr lang="de-AT" dirty="0" err="1" smtClean="0"/>
              <a:t>carrier</a:t>
            </a:r>
            <a:r>
              <a:rPr lang="de-AT" dirty="0" smtClean="0"/>
              <a:t> (</a:t>
            </a:r>
            <a:r>
              <a:rPr lang="de-AT" dirty="0" err="1" smtClean="0"/>
              <a:t>typically</a:t>
            </a:r>
            <a:r>
              <a:rPr lang="de-AT" dirty="0" smtClean="0"/>
              <a:t> </a:t>
            </a:r>
            <a:r>
              <a:rPr lang="de-AT" dirty="0" err="1" smtClean="0"/>
              <a:t>done</a:t>
            </a:r>
            <a:r>
              <a:rPr lang="de-AT" dirty="0" smtClean="0"/>
              <a:t>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company</a:t>
            </a:r>
            <a:r>
              <a:rPr lang="de-AT" dirty="0" smtClean="0"/>
              <a:t> </a:t>
            </a:r>
            <a:r>
              <a:rPr lang="de-AT" dirty="0" err="1" smtClean="0"/>
              <a:t>you</a:t>
            </a:r>
            <a:r>
              <a:rPr lang="de-AT" dirty="0" smtClean="0"/>
              <a:t> </a:t>
            </a:r>
            <a:r>
              <a:rPr lang="de-AT" dirty="0" err="1" smtClean="0"/>
              <a:t>hire</a:t>
            </a:r>
            <a:r>
              <a:rPr lang="de-AT" dirty="0" smtClean="0"/>
              <a:t>)</a:t>
            </a:r>
          </a:p>
          <a:p>
            <a:pPr lvl="1"/>
            <a:r>
              <a:rPr lang="de-AT" dirty="0" smtClean="0"/>
              <a:t>Air </a:t>
            </a:r>
            <a:r>
              <a:rPr lang="de-AT" dirty="0" err="1" smtClean="0"/>
              <a:t>freight</a:t>
            </a:r>
            <a:r>
              <a:rPr lang="de-AT" dirty="0" smtClean="0"/>
              <a:t> (</a:t>
            </a:r>
            <a:r>
              <a:rPr lang="de-AT" dirty="0" err="1" smtClean="0"/>
              <a:t>typically</a:t>
            </a:r>
            <a:r>
              <a:rPr lang="de-AT" dirty="0" smtClean="0"/>
              <a:t> </a:t>
            </a:r>
            <a:r>
              <a:rPr lang="de-AT" dirty="0" err="1" smtClean="0"/>
              <a:t>done</a:t>
            </a:r>
            <a:r>
              <a:rPr lang="de-AT" dirty="0" smtClean="0"/>
              <a:t> </a:t>
            </a:r>
            <a:r>
              <a:rPr lang="de-AT" dirty="0" err="1" smtClean="0"/>
              <a:t>by</a:t>
            </a:r>
            <a:r>
              <a:rPr lang="de-AT" dirty="0" smtClean="0"/>
              <a:t> an </a:t>
            </a:r>
            <a:r>
              <a:rPr lang="de-AT" dirty="0" err="1" smtClean="0"/>
              <a:t>airline</a:t>
            </a:r>
            <a:r>
              <a:rPr lang="de-AT" dirty="0" smtClean="0"/>
              <a:t>)</a:t>
            </a:r>
          </a:p>
          <a:p>
            <a:pPr lvl="1"/>
            <a:r>
              <a:rPr lang="de-AT" dirty="0" err="1" smtClean="0"/>
              <a:t>Customs</a:t>
            </a:r>
            <a:r>
              <a:rPr lang="de-AT" dirty="0" smtClean="0"/>
              <a:t> </a:t>
            </a:r>
            <a:r>
              <a:rPr lang="de-AT" dirty="0" err="1" smtClean="0"/>
              <a:t>handling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local</a:t>
            </a:r>
            <a:r>
              <a:rPr lang="de-AT" dirty="0" smtClean="0"/>
              <a:t> </a:t>
            </a:r>
            <a:r>
              <a:rPr lang="de-AT" dirty="0" err="1" smtClean="0"/>
              <a:t>delivery</a:t>
            </a:r>
            <a:r>
              <a:rPr lang="de-AT" dirty="0" smtClean="0"/>
              <a:t> in </a:t>
            </a:r>
            <a:r>
              <a:rPr lang="de-AT" dirty="0" err="1" smtClean="0"/>
              <a:t>destination</a:t>
            </a:r>
            <a:r>
              <a:rPr lang="de-AT" dirty="0" smtClean="0"/>
              <a:t> </a:t>
            </a:r>
            <a:r>
              <a:rPr lang="de-AT" dirty="0" err="1" smtClean="0"/>
              <a:t>country</a:t>
            </a:r>
            <a:endParaRPr lang="de-AT" dirty="0" smtClean="0"/>
          </a:p>
          <a:p>
            <a:pPr lvl="2"/>
            <a:r>
              <a:rPr lang="de-AT" dirty="0" smtClean="0"/>
              <a:t>2 </a:t>
            </a:r>
            <a:r>
              <a:rPr lang="de-AT" dirty="0" err="1" smtClean="0"/>
              <a:t>options</a:t>
            </a:r>
            <a:r>
              <a:rPr lang="de-AT" dirty="0" smtClean="0"/>
              <a:t> </a:t>
            </a:r>
            <a:r>
              <a:rPr lang="de-AT" dirty="0" smtClean="0">
                <a:sym typeface="Wingdings" panose="05000000000000000000" pitchFamily="2" charset="2"/>
              </a:rPr>
              <a:t> </a:t>
            </a:r>
            <a:r>
              <a:rPr lang="de-AT" dirty="0" err="1" smtClean="0">
                <a:sym typeface="Wingdings" panose="05000000000000000000" pitchFamily="2" charset="2"/>
              </a:rPr>
              <a:t>next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slide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15 September 2016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Shipment to Japan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80647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Carrier – </a:t>
            </a:r>
            <a:r>
              <a:rPr lang="de-AT" dirty="0" err="1" smtClean="0"/>
              <a:t>Delivery</a:t>
            </a:r>
            <a:r>
              <a:rPr lang="de-AT" dirty="0" smtClean="0"/>
              <a:t> </a:t>
            </a:r>
            <a:r>
              <a:rPr lang="de-AT" dirty="0" smtClean="0"/>
              <a:t>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err="1" smtClean="0"/>
              <a:t>Basically</a:t>
            </a:r>
            <a:r>
              <a:rPr lang="de-AT" dirty="0" smtClean="0"/>
              <a:t> </a:t>
            </a:r>
            <a:r>
              <a:rPr lang="de-AT" dirty="0" smtClean="0"/>
              <a:t>2 </a:t>
            </a:r>
            <a:r>
              <a:rPr lang="de-AT" dirty="0" err="1" smtClean="0"/>
              <a:t>options</a:t>
            </a:r>
            <a:r>
              <a:rPr lang="de-AT" dirty="0" smtClean="0"/>
              <a:t> (</a:t>
            </a:r>
            <a:r>
              <a:rPr lang="de-AT" dirty="0" err="1" smtClean="0"/>
              <a:t>based</a:t>
            </a:r>
            <a:r>
              <a:rPr lang="de-AT" dirty="0" smtClean="0"/>
              <a:t> in </a:t>
            </a:r>
            <a:r>
              <a:rPr lang="de-AT" dirty="0" err="1" smtClean="0"/>
              <a:t>Incoterms</a:t>
            </a:r>
            <a:r>
              <a:rPr lang="de-AT" dirty="0" smtClean="0"/>
              <a:t>):</a:t>
            </a:r>
            <a:endParaRPr lang="de-AT" dirty="0" smtClean="0"/>
          </a:p>
          <a:p>
            <a:pPr lvl="1"/>
            <a:r>
              <a:rPr lang="de-AT" dirty="0" smtClean="0"/>
              <a:t>1) </a:t>
            </a:r>
            <a:r>
              <a:rPr lang="de-AT" dirty="0" smtClean="0"/>
              <a:t>DDP</a:t>
            </a:r>
            <a:r>
              <a:rPr lang="de-AT" dirty="0" smtClean="0"/>
              <a:t>: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shipping</a:t>
            </a:r>
            <a:r>
              <a:rPr lang="de-AT" dirty="0" smtClean="0"/>
              <a:t> </a:t>
            </a:r>
            <a:r>
              <a:rPr lang="de-AT" dirty="0" err="1" smtClean="0"/>
              <a:t>company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responsible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it</a:t>
            </a:r>
            <a:endParaRPr lang="de-AT" dirty="0" smtClean="0"/>
          </a:p>
          <a:p>
            <a:pPr lvl="1"/>
            <a:r>
              <a:rPr lang="de-AT" dirty="0" smtClean="0"/>
              <a:t>2) CIP </a:t>
            </a:r>
            <a:r>
              <a:rPr lang="de-AT" dirty="0" err="1" smtClean="0"/>
              <a:t>Narita</a:t>
            </a:r>
            <a:r>
              <a:rPr lang="de-AT" dirty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„</a:t>
            </a:r>
            <a:r>
              <a:rPr lang="de-AT" dirty="0" err="1" smtClean="0"/>
              <a:t>Notify</a:t>
            </a:r>
            <a:r>
              <a:rPr lang="de-AT" dirty="0" smtClean="0"/>
              <a:t>“ </a:t>
            </a:r>
            <a:r>
              <a:rPr lang="de-AT" dirty="0" err="1" smtClean="0"/>
              <a:t>contact</a:t>
            </a:r>
            <a:r>
              <a:rPr lang="de-AT" dirty="0" smtClean="0"/>
              <a:t> in </a:t>
            </a:r>
            <a:r>
              <a:rPr lang="de-AT" dirty="0" err="1" smtClean="0"/>
              <a:t>shipping</a:t>
            </a:r>
            <a:r>
              <a:rPr lang="de-AT" dirty="0" smtClean="0"/>
              <a:t> </a:t>
            </a:r>
            <a:r>
              <a:rPr lang="de-AT" dirty="0" err="1" smtClean="0"/>
              <a:t>document</a:t>
            </a:r>
            <a:r>
              <a:rPr lang="de-AT" dirty="0" smtClean="0"/>
              <a:t>: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shipping</a:t>
            </a:r>
            <a:r>
              <a:rPr lang="de-AT" dirty="0" smtClean="0"/>
              <a:t> </a:t>
            </a:r>
            <a:r>
              <a:rPr lang="de-AT" dirty="0" err="1" smtClean="0"/>
              <a:t>company‘s</a:t>
            </a:r>
            <a:r>
              <a:rPr lang="de-AT" dirty="0" smtClean="0"/>
              <a:t> </a:t>
            </a:r>
            <a:r>
              <a:rPr lang="de-AT" dirty="0" err="1" smtClean="0"/>
              <a:t>responsibilty</a:t>
            </a:r>
            <a:r>
              <a:rPr lang="de-AT" dirty="0" smtClean="0"/>
              <a:t> </a:t>
            </a:r>
            <a:r>
              <a:rPr lang="de-AT" dirty="0" err="1" smtClean="0"/>
              <a:t>ends</a:t>
            </a:r>
            <a:r>
              <a:rPr lang="de-AT" dirty="0" smtClean="0"/>
              <a:t> in </a:t>
            </a:r>
            <a:r>
              <a:rPr lang="de-AT" dirty="0" err="1" smtClean="0"/>
              <a:t>Narita</a:t>
            </a:r>
            <a:r>
              <a:rPr lang="de-AT" dirty="0" smtClean="0"/>
              <a:t>, </a:t>
            </a:r>
            <a:r>
              <a:rPr lang="de-AT" dirty="0" err="1" smtClean="0"/>
              <a:t>where</a:t>
            </a:r>
            <a:r>
              <a:rPr lang="de-AT" dirty="0" smtClean="0"/>
              <a:t> a </a:t>
            </a:r>
            <a:r>
              <a:rPr lang="de-AT" dirty="0" err="1" smtClean="0"/>
              <a:t>local</a:t>
            </a:r>
            <a:r>
              <a:rPr lang="de-AT" dirty="0" smtClean="0"/>
              <a:t> </a:t>
            </a:r>
            <a:r>
              <a:rPr lang="de-AT" dirty="0" err="1" smtClean="0"/>
              <a:t>agent</a:t>
            </a:r>
            <a:r>
              <a:rPr lang="de-AT" dirty="0" smtClean="0"/>
              <a:t> </a:t>
            </a:r>
            <a:r>
              <a:rPr lang="de-AT" dirty="0" err="1" smtClean="0"/>
              <a:t>takes</a:t>
            </a:r>
            <a:r>
              <a:rPr lang="de-AT" dirty="0" smtClean="0"/>
              <a:t> </a:t>
            </a:r>
            <a:r>
              <a:rPr lang="de-AT" dirty="0" err="1" smtClean="0"/>
              <a:t>over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customs</a:t>
            </a:r>
            <a:r>
              <a:rPr lang="de-AT" dirty="0" smtClean="0"/>
              <a:t> </a:t>
            </a:r>
            <a:r>
              <a:rPr lang="de-AT" dirty="0" err="1" smtClean="0"/>
              <a:t>handling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local</a:t>
            </a:r>
            <a:r>
              <a:rPr lang="de-AT" dirty="0" smtClean="0"/>
              <a:t> </a:t>
            </a:r>
            <a:r>
              <a:rPr lang="de-AT" dirty="0" err="1" smtClean="0"/>
              <a:t>delivery</a:t>
            </a:r>
            <a:endParaRPr lang="de-AT" dirty="0"/>
          </a:p>
          <a:p>
            <a:r>
              <a:rPr lang="de-AT" dirty="0" err="1" smtClean="0"/>
              <a:t>We</a:t>
            </a:r>
            <a:r>
              <a:rPr lang="de-AT" dirty="0" smtClean="0"/>
              <a:t> </a:t>
            </a:r>
            <a:r>
              <a:rPr lang="de-AT" dirty="0" err="1" smtClean="0"/>
              <a:t>always</a:t>
            </a:r>
            <a:r>
              <a:rPr lang="de-AT" dirty="0" smtClean="0"/>
              <a:t> do 2) </a:t>
            </a:r>
            <a:r>
              <a:rPr lang="de-AT" dirty="0" err="1" smtClean="0"/>
              <a:t>with</a:t>
            </a:r>
            <a:r>
              <a:rPr lang="de-AT" dirty="0" smtClean="0"/>
              <a:t> „K-Line </a:t>
            </a:r>
            <a:r>
              <a:rPr lang="de-AT" dirty="0" err="1" smtClean="0"/>
              <a:t>Logistics</a:t>
            </a:r>
            <a:r>
              <a:rPr lang="de-AT" dirty="0" smtClean="0"/>
              <a:t>“ </a:t>
            </a:r>
            <a:r>
              <a:rPr lang="de-AT" dirty="0" err="1" smtClean="0"/>
              <a:t>as</a:t>
            </a:r>
            <a:r>
              <a:rPr lang="de-AT" dirty="0" smtClean="0"/>
              <a:t> </a:t>
            </a:r>
            <a:r>
              <a:rPr lang="de-AT" dirty="0" err="1" smtClean="0"/>
              <a:t>local</a:t>
            </a:r>
            <a:r>
              <a:rPr lang="de-AT" dirty="0" smtClean="0"/>
              <a:t> </a:t>
            </a:r>
            <a:r>
              <a:rPr lang="de-AT" dirty="0" err="1" smtClean="0"/>
              <a:t>agent</a:t>
            </a:r>
            <a:r>
              <a:rPr lang="de-AT" dirty="0" smtClean="0"/>
              <a:t> </a:t>
            </a:r>
            <a:r>
              <a:rPr lang="de-AT" dirty="0" err="1" smtClean="0"/>
              <a:t>hired</a:t>
            </a:r>
            <a:r>
              <a:rPr lang="de-AT" dirty="0" smtClean="0"/>
              <a:t> </a:t>
            </a:r>
            <a:r>
              <a:rPr lang="de-AT" dirty="0" err="1" smtClean="0"/>
              <a:t>by</a:t>
            </a:r>
            <a:r>
              <a:rPr lang="de-AT" dirty="0" smtClean="0"/>
              <a:t> KEK (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both</a:t>
            </a:r>
            <a:r>
              <a:rPr lang="de-AT" dirty="0" smtClean="0"/>
              <a:t> </a:t>
            </a:r>
            <a:r>
              <a:rPr lang="de-AT" dirty="0" err="1" smtClean="0"/>
              <a:t>incoming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outgoing</a:t>
            </a:r>
            <a:r>
              <a:rPr lang="de-AT" dirty="0" smtClean="0"/>
              <a:t> </a:t>
            </a:r>
            <a:r>
              <a:rPr lang="de-AT" dirty="0" err="1" smtClean="0"/>
              <a:t>shipments</a:t>
            </a:r>
            <a:r>
              <a:rPr lang="de-AT" dirty="0" smtClean="0"/>
              <a:t>)</a:t>
            </a:r>
          </a:p>
          <a:p>
            <a:r>
              <a:rPr lang="de-AT" dirty="0" smtClean="0"/>
              <a:t>In turn, </a:t>
            </a:r>
            <a:r>
              <a:rPr lang="de-AT" dirty="0" err="1" smtClean="0"/>
              <a:t>we</a:t>
            </a:r>
            <a:r>
              <a:rPr lang="de-AT" dirty="0" smtClean="0"/>
              <a:t> also do CIP </a:t>
            </a:r>
            <a:r>
              <a:rPr lang="de-AT" dirty="0" smtClean="0"/>
              <a:t>Schwechat (Vienna </a:t>
            </a:r>
            <a:r>
              <a:rPr lang="de-AT" dirty="0" err="1" smtClean="0"/>
              <a:t>airport</a:t>
            </a:r>
            <a:r>
              <a:rPr lang="de-AT" dirty="0" smtClean="0"/>
              <a:t>)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incoming</a:t>
            </a:r>
            <a:r>
              <a:rPr lang="de-AT" dirty="0" smtClean="0"/>
              <a:t> </a:t>
            </a:r>
            <a:r>
              <a:rPr lang="de-AT" dirty="0" err="1" smtClean="0"/>
              <a:t>shipments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HEPHY, </a:t>
            </a:r>
            <a:r>
              <a:rPr lang="de-AT" dirty="0" err="1" smtClean="0"/>
              <a:t>with</a:t>
            </a:r>
            <a:r>
              <a:rPr lang="de-AT" dirty="0" smtClean="0"/>
              <a:t> Schenker </a:t>
            </a:r>
            <a:r>
              <a:rPr lang="de-AT" dirty="0" err="1" smtClean="0"/>
              <a:t>being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local</a:t>
            </a:r>
            <a:r>
              <a:rPr lang="de-AT" dirty="0" smtClean="0"/>
              <a:t> </a:t>
            </a:r>
            <a:r>
              <a:rPr lang="de-AT" dirty="0" err="1" smtClean="0"/>
              <a:t>agent</a:t>
            </a:r>
            <a:r>
              <a:rPr lang="de-AT" dirty="0" smtClean="0"/>
              <a:t> (</a:t>
            </a:r>
            <a:r>
              <a:rPr lang="de-AT" dirty="0" err="1" smtClean="0"/>
              <a:t>typically</a:t>
            </a:r>
            <a:r>
              <a:rPr lang="de-AT" dirty="0" smtClean="0"/>
              <a:t> </a:t>
            </a:r>
            <a:r>
              <a:rPr lang="de-AT" dirty="0" err="1" smtClean="0"/>
              <a:t>doing</a:t>
            </a:r>
            <a:r>
              <a:rPr lang="de-AT" dirty="0" smtClean="0"/>
              <a:t> IPR)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15 September 2016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Shipment to Japan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71356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It‘s</a:t>
            </a:r>
            <a:r>
              <a:rPr lang="de-AT" dirty="0" smtClean="0"/>
              <a:t> </a:t>
            </a:r>
            <a:r>
              <a:rPr lang="de-AT" dirty="0" err="1" smtClean="0"/>
              <a:t>complicated</a:t>
            </a:r>
            <a:r>
              <a:rPr lang="de-AT" dirty="0" smtClean="0"/>
              <a:t>, but </a:t>
            </a:r>
            <a:r>
              <a:rPr lang="de-AT" dirty="0" err="1" smtClean="0"/>
              <a:t>there</a:t>
            </a:r>
            <a:r>
              <a:rPr lang="de-AT" dirty="0" smtClean="0"/>
              <a:t> </a:t>
            </a:r>
            <a:r>
              <a:rPr lang="de-AT" dirty="0" err="1" smtClean="0"/>
              <a:t>are</a:t>
            </a:r>
            <a:r>
              <a:rPr lang="de-AT" dirty="0" smtClean="0"/>
              <a:t> </a:t>
            </a:r>
            <a:r>
              <a:rPr lang="de-AT" dirty="0" err="1" smtClean="0"/>
              <a:t>solutions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experience</a:t>
            </a:r>
            <a:endParaRPr lang="de-AT" dirty="0" smtClean="0"/>
          </a:p>
          <a:p>
            <a:r>
              <a:rPr lang="de-AT" dirty="0" err="1" smtClean="0"/>
              <a:t>Feel</a:t>
            </a:r>
            <a:r>
              <a:rPr lang="de-AT" dirty="0" smtClean="0"/>
              <a:t> </a:t>
            </a:r>
            <a:r>
              <a:rPr lang="de-AT" dirty="0" err="1" smtClean="0"/>
              <a:t>free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contact</a:t>
            </a:r>
            <a:r>
              <a:rPr lang="de-AT" dirty="0" smtClean="0"/>
              <a:t> </a:t>
            </a:r>
            <a:r>
              <a:rPr lang="de-AT" dirty="0" err="1" smtClean="0"/>
              <a:t>me</a:t>
            </a:r>
            <a:r>
              <a:rPr lang="de-AT" dirty="0" smtClean="0"/>
              <a:t> in </a:t>
            </a:r>
            <a:r>
              <a:rPr lang="de-AT" dirty="0" err="1" smtClean="0"/>
              <a:t>case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specific</a:t>
            </a:r>
            <a:r>
              <a:rPr lang="de-AT" dirty="0" smtClean="0"/>
              <a:t> </a:t>
            </a:r>
            <a:r>
              <a:rPr lang="de-AT" dirty="0" err="1" smtClean="0"/>
              <a:t>questions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15 September 2016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Shipment to Japan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61460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err="1" smtClean="0"/>
              <a:t>Packaging</a:t>
            </a:r>
            <a:endParaRPr lang="de-AT" dirty="0" smtClean="0"/>
          </a:p>
          <a:p>
            <a:r>
              <a:rPr lang="de-AT" dirty="0" err="1" smtClean="0"/>
              <a:t>Customs</a:t>
            </a:r>
            <a:r>
              <a:rPr lang="de-AT" dirty="0" smtClean="0"/>
              <a:t> Options</a:t>
            </a:r>
          </a:p>
          <a:p>
            <a:pPr lvl="1"/>
            <a:r>
              <a:rPr lang="de-AT" dirty="0" smtClean="0"/>
              <a:t>Normal </a:t>
            </a:r>
            <a:r>
              <a:rPr lang="de-AT" dirty="0" err="1" smtClean="0"/>
              <a:t>shipment</a:t>
            </a:r>
            <a:endParaRPr lang="de-AT" dirty="0" smtClean="0"/>
          </a:p>
          <a:p>
            <a:pPr lvl="1"/>
            <a:r>
              <a:rPr lang="de-AT" dirty="0" smtClean="0"/>
              <a:t>Donation</a:t>
            </a:r>
          </a:p>
          <a:p>
            <a:pPr lvl="1"/>
            <a:r>
              <a:rPr lang="de-AT" dirty="0" err="1" smtClean="0"/>
              <a:t>Carnet</a:t>
            </a:r>
            <a:r>
              <a:rPr lang="de-AT" dirty="0" smtClean="0"/>
              <a:t> ATA</a:t>
            </a:r>
          </a:p>
          <a:p>
            <a:pPr lvl="1"/>
            <a:r>
              <a:rPr lang="de-AT" dirty="0" err="1" smtClean="0"/>
              <a:t>Temporary</a:t>
            </a:r>
            <a:r>
              <a:rPr lang="de-AT" dirty="0" smtClean="0"/>
              <a:t> </a:t>
            </a:r>
            <a:r>
              <a:rPr lang="de-AT" dirty="0" err="1" smtClean="0"/>
              <a:t>Exportation</a:t>
            </a:r>
            <a:endParaRPr lang="de-AT" dirty="0" smtClean="0"/>
          </a:p>
          <a:p>
            <a:r>
              <a:rPr lang="de-AT" dirty="0" smtClean="0"/>
              <a:t>Carrier</a:t>
            </a:r>
          </a:p>
          <a:p>
            <a:pPr lvl="1"/>
            <a:r>
              <a:rPr lang="de-AT" dirty="0" err="1" smtClean="0"/>
              <a:t>Ourselves</a:t>
            </a:r>
            <a:endParaRPr lang="de-AT" dirty="0" smtClean="0"/>
          </a:p>
          <a:p>
            <a:pPr lvl="1"/>
            <a:r>
              <a:rPr lang="de-AT" dirty="0" smtClean="0"/>
              <a:t>Commercial </a:t>
            </a:r>
            <a:r>
              <a:rPr lang="de-AT" dirty="0" err="1" smtClean="0"/>
              <a:t>carrier</a:t>
            </a:r>
            <a:endParaRPr lang="de-AT" dirty="0" smtClean="0"/>
          </a:p>
          <a:p>
            <a:pPr lvl="2"/>
            <a:r>
              <a:rPr lang="de-AT" dirty="0" err="1" smtClean="0"/>
              <a:t>Delivery</a:t>
            </a:r>
            <a:r>
              <a:rPr lang="de-AT" dirty="0" smtClean="0"/>
              <a:t> Options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15 September 2016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Shipment to Japan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2</a:t>
            </a:fld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Packaging</a:t>
            </a:r>
            <a:r>
              <a:rPr lang="de-AT" dirty="0" smtClean="0"/>
              <a:t> – </a:t>
            </a:r>
            <a:r>
              <a:rPr lang="de-AT" dirty="0" smtClean="0"/>
              <a:t>Intro (1/2)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Sounds trivial, but </a:t>
            </a:r>
            <a:r>
              <a:rPr lang="de-AT" dirty="0" err="1" smtClean="0"/>
              <a:t>don‘t</a:t>
            </a:r>
            <a:r>
              <a:rPr lang="de-AT" dirty="0" smtClean="0"/>
              <a:t> </a:t>
            </a:r>
            <a:r>
              <a:rPr lang="de-AT" dirty="0" err="1" smtClean="0"/>
              <a:t>underestimate</a:t>
            </a:r>
            <a:r>
              <a:rPr lang="de-AT" dirty="0" smtClean="0"/>
              <a:t>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15 September 2016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Shipment to Japan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3</a:t>
            </a:fld>
            <a:endParaRPr lang="en-US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7533"/>
            <a:ext cx="9144000" cy="408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36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Packaging</a:t>
            </a:r>
            <a:r>
              <a:rPr lang="de-AT" dirty="0" smtClean="0"/>
              <a:t> – </a:t>
            </a:r>
            <a:r>
              <a:rPr lang="de-AT" dirty="0" smtClean="0"/>
              <a:t>Intro (2/2)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15 September 2016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Shipment to Japan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4</a:t>
            </a:fld>
            <a:endParaRPr lang="en-US" noProof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6826666" cy="48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244" y="1524000"/>
            <a:ext cx="2116756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56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Packaging</a:t>
            </a:r>
            <a:r>
              <a:rPr lang="de-AT" dirty="0" smtClean="0"/>
              <a:t> – General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Depends</a:t>
            </a:r>
            <a:r>
              <a:rPr lang="de-AT" dirty="0" smtClean="0"/>
              <a:t> on </a:t>
            </a:r>
            <a:r>
              <a:rPr lang="de-AT" dirty="0" err="1" smtClean="0"/>
              <a:t>carrier</a:t>
            </a:r>
            <a:endParaRPr lang="de-AT" dirty="0" smtClean="0"/>
          </a:p>
          <a:p>
            <a:pPr lvl="1"/>
            <a:r>
              <a:rPr lang="de-AT" dirty="0" smtClean="0"/>
              <a:t>Hand </a:t>
            </a:r>
            <a:r>
              <a:rPr lang="de-AT" dirty="0" err="1" smtClean="0"/>
              <a:t>luggage</a:t>
            </a:r>
            <a:r>
              <a:rPr lang="de-AT" dirty="0" smtClean="0"/>
              <a:t> </a:t>
            </a:r>
            <a:r>
              <a:rPr lang="de-AT" dirty="0" err="1" smtClean="0"/>
              <a:t>needs</a:t>
            </a:r>
            <a:r>
              <a:rPr lang="de-AT" dirty="0" smtClean="0"/>
              <a:t> </a:t>
            </a:r>
            <a:r>
              <a:rPr lang="de-AT" dirty="0" err="1" smtClean="0"/>
              <a:t>less</a:t>
            </a:r>
            <a:r>
              <a:rPr lang="de-AT" dirty="0" smtClean="0"/>
              <a:t> </a:t>
            </a:r>
            <a:r>
              <a:rPr lang="de-AT" dirty="0" err="1" smtClean="0"/>
              <a:t>effort</a:t>
            </a:r>
            <a:r>
              <a:rPr lang="de-AT" dirty="0" smtClean="0"/>
              <a:t> (</a:t>
            </a:r>
            <a:r>
              <a:rPr lang="de-AT" dirty="0" err="1" smtClean="0"/>
              <a:t>always</a:t>
            </a:r>
            <a:r>
              <a:rPr lang="de-AT" dirty="0" smtClean="0"/>
              <a:t> </a:t>
            </a:r>
            <a:r>
              <a:rPr lang="de-AT" dirty="0" err="1" smtClean="0"/>
              <a:t>under</a:t>
            </a:r>
            <a:r>
              <a:rPr lang="de-AT" dirty="0" smtClean="0"/>
              <a:t> </a:t>
            </a:r>
            <a:r>
              <a:rPr lang="de-AT" dirty="0" err="1" smtClean="0"/>
              <a:t>your</a:t>
            </a:r>
            <a:r>
              <a:rPr lang="de-AT" dirty="0" smtClean="0"/>
              <a:t> </a:t>
            </a:r>
            <a:r>
              <a:rPr lang="de-AT" dirty="0" err="1" smtClean="0"/>
              <a:t>control</a:t>
            </a:r>
            <a:r>
              <a:rPr lang="de-AT" dirty="0" smtClean="0"/>
              <a:t> –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risk</a:t>
            </a:r>
            <a:r>
              <a:rPr lang="de-AT" dirty="0" smtClean="0"/>
              <a:t>!)</a:t>
            </a:r>
          </a:p>
          <a:p>
            <a:pPr lvl="1"/>
            <a:r>
              <a:rPr lang="de-AT" dirty="0" err="1" smtClean="0"/>
              <a:t>Checked</a:t>
            </a:r>
            <a:r>
              <a:rPr lang="de-AT" dirty="0" smtClean="0"/>
              <a:t> </a:t>
            </a:r>
            <a:r>
              <a:rPr lang="de-AT" dirty="0" err="1" smtClean="0"/>
              <a:t>luggage</a:t>
            </a:r>
            <a:r>
              <a:rPr lang="de-AT" dirty="0" smtClean="0"/>
              <a:t> </a:t>
            </a:r>
            <a:r>
              <a:rPr lang="de-AT" dirty="0" err="1" smtClean="0"/>
              <a:t>suffers</a:t>
            </a:r>
            <a:r>
              <a:rPr lang="de-AT" dirty="0" smtClean="0"/>
              <a:t> </a:t>
            </a:r>
            <a:r>
              <a:rPr lang="de-AT" dirty="0" err="1" smtClean="0"/>
              <a:t>mostly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</a:t>
            </a:r>
            <a:r>
              <a:rPr lang="de-AT" dirty="0" err="1" smtClean="0"/>
              <a:t>ground</a:t>
            </a:r>
            <a:r>
              <a:rPr lang="de-AT" dirty="0" smtClean="0"/>
              <a:t> </a:t>
            </a:r>
            <a:r>
              <a:rPr lang="de-AT" dirty="0" err="1" smtClean="0"/>
              <a:t>handling</a:t>
            </a:r>
            <a:endParaRPr lang="de-AT" dirty="0"/>
          </a:p>
          <a:p>
            <a:endParaRPr lang="de-AT" dirty="0" smtClean="0"/>
          </a:p>
          <a:p>
            <a:r>
              <a:rPr lang="de-AT" dirty="0" smtClean="0"/>
              <a:t>Light/</a:t>
            </a:r>
            <a:r>
              <a:rPr lang="de-AT" dirty="0" err="1" smtClean="0"/>
              <a:t>small</a:t>
            </a:r>
            <a:r>
              <a:rPr lang="de-AT" dirty="0" smtClean="0"/>
              <a:t> </a:t>
            </a:r>
            <a:r>
              <a:rPr lang="de-AT" dirty="0" err="1" smtClean="0"/>
              <a:t>package</a:t>
            </a:r>
            <a:r>
              <a:rPr lang="de-AT" dirty="0" smtClean="0"/>
              <a:t> </a:t>
            </a:r>
            <a:r>
              <a:rPr lang="de-AT" dirty="0" err="1" smtClean="0"/>
              <a:t>allowing</a:t>
            </a:r>
            <a:r>
              <a:rPr lang="de-AT" dirty="0" smtClean="0"/>
              <a:t> </a:t>
            </a:r>
            <a:r>
              <a:rPr lang="de-AT" dirty="0" err="1" smtClean="0"/>
              <a:t>manual</a:t>
            </a:r>
            <a:r>
              <a:rPr lang="de-AT" dirty="0" smtClean="0"/>
              <a:t> </a:t>
            </a:r>
            <a:r>
              <a:rPr lang="de-AT" dirty="0" err="1" smtClean="0"/>
              <a:t>handling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much</a:t>
            </a:r>
            <a:r>
              <a:rPr lang="de-AT" dirty="0" smtClean="0"/>
              <a:t> </a:t>
            </a:r>
            <a:r>
              <a:rPr lang="de-AT" dirty="0" err="1" smtClean="0"/>
              <a:t>more</a:t>
            </a:r>
            <a:r>
              <a:rPr lang="de-AT" dirty="0" smtClean="0"/>
              <a:t> </a:t>
            </a:r>
            <a:r>
              <a:rPr lang="de-AT" dirty="0" err="1" smtClean="0"/>
              <a:t>prone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shock</a:t>
            </a:r>
            <a:r>
              <a:rPr lang="de-AT" dirty="0" smtClean="0"/>
              <a:t> </a:t>
            </a:r>
            <a:r>
              <a:rPr lang="de-AT" dirty="0" err="1" smtClean="0"/>
              <a:t>than</a:t>
            </a:r>
            <a:r>
              <a:rPr lang="de-AT" dirty="0" smtClean="0"/>
              <a:t> heavy/</a:t>
            </a:r>
            <a:r>
              <a:rPr lang="de-AT" dirty="0" err="1" smtClean="0"/>
              <a:t>big</a:t>
            </a:r>
            <a:r>
              <a:rPr lang="de-AT" dirty="0" smtClean="0"/>
              <a:t> box </a:t>
            </a:r>
            <a:r>
              <a:rPr lang="de-AT" dirty="0" err="1" smtClean="0"/>
              <a:t>requiring</a:t>
            </a:r>
            <a:r>
              <a:rPr lang="de-AT" dirty="0" smtClean="0"/>
              <a:t> </a:t>
            </a:r>
            <a:r>
              <a:rPr lang="de-AT" dirty="0" err="1" smtClean="0"/>
              <a:t>forklift</a:t>
            </a:r>
            <a:endParaRPr lang="de-AT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15 September 2016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Shipment to Japan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72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Packaging</a:t>
            </a:r>
            <a:r>
              <a:rPr lang="de-AT" dirty="0" smtClean="0"/>
              <a:t> –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755360"/>
          </a:xfrm>
        </p:spPr>
        <p:txBody>
          <a:bodyPr>
            <a:normAutofit lnSpcReduction="10000"/>
          </a:bodyPr>
          <a:lstStyle/>
          <a:p>
            <a:r>
              <a:rPr lang="de-AT" b="1" dirty="0" err="1" smtClean="0"/>
              <a:t>Shockwatch</a:t>
            </a:r>
            <a:r>
              <a:rPr lang="de-AT" b="1" dirty="0" smtClean="0"/>
              <a:t> </a:t>
            </a:r>
            <a:r>
              <a:rPr lang="de-AT" b="1" dirty="0" err="1" smtClean="0"/>
              <a:t>sticker</a:t>
            </a:r>
            <a:endParaRPr lang="de-AT" b="1" dirty="0" smtClean="0"/>
          </a:p>
          <a:p>
            <a:pPr lvl="1"/>
            <a:r>
              <a:rPr lang="de-AT" dirty="0" err="1" smtClean="0"/>
              <a:t>Flask</a:t>
            </a:r>
            <a:r>
              <a:rPr lang="de-AT" dirty="0" smtClean="0"/>
              <a:t> </a:t>
            </a:r>
            <a:r>
              <a:rPr lang="de-AT" dirty="0" err="1" smtClean="0"/>
              <a:t>breaks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turns</a:t>
            </a:r>
            <a:r>
              <a:rPr lang="de-AT" dirty="0" smtClean="0"/>
              <a:t> </a:t>
            </a:r>
            <a:r>
              <a:rPr lang="de-AT" dirty="0" err="1" smtClean="0"/>
              <a:t>red</a:t>
            </a:r>
            <a:r>
              <a:rPr lang="de-AT" dirty="0" smtClean="0"/>
              <a:t> </a:t>
            </a:r>
            <a:r>
              <a:rPr lang="de-AT" dirty="0" err="1" smtClean="0"/>
              <a:t>if</a:t>
            </a:r>
            <a:r>
              <a:rPr lang="de-AT" dirty="0" smtClean="0"/>
              <a:t> </a:t>
            </a:r>
            <a:r>
              <a:rPr lang="de-AT" dirty="0" err="1" smtClean="0"/>
              <a:t>package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applied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shock</a:t>
            </a:r>
            <a:r>
              <a:rPr lang="de-AT" dirty="0" smtClean="0"/>
              <a:t> </a:t>
            </a:r>
            <a:r>
              <a:rPr lang="de-AT" dirty="0" err="1" smtClean="0"/>
              <a:t>above</a:t>
            </a:r>
            <a:r>
              <a:rPr lang="de-AT" dirty="0" smtClean="0"/>
              <a:t> </a:t>
            </a:r>
            <a:r>
              <a:rPr lang="de-AT" dirty="0" err="1" smtClean="0"/>
              <a:t>threshold</a:t>
            </a:r>
            <a:endParaRPr lang="de-AT" dirty="0" smtClean="0"/>
          </a:p>
          <a:p>
            <a:pPr lvl="1"/>
            <a:r>
              <a:rPr lang="de-AT" dirty="0" err="1" smtClean="0"/>
              <a:t>Various</a:t>
            </a:r>
            <a:r>
              <a:rPr lang="de-AT" dirty="0" smtClean="0"/>
              <a:t> </a:t>
            </a:r>
            <a:r>
              <a:rPr lang="de-AT" dirty="0" err="1" smtClean="0"/>
              <a:t>thresholds</a:t>
            </a:r>
            <a:r>
              <a:rPr lang="de-AT" dirty="0" smtClean="0"/>
              <a:t> </a:t>
            </a:r>
            <a:r>
              <a:rPr lang="de-AT" dirty="0" err="1" smtClean="0"/>
              <a:t>depending</a:t>
            </a:r>
            <a:r>
              <a:rPr lang="de-AT" dirty="0" smtClean="0"/>
              <a:t> on box </a:t>
            </a:r>
            <a:r>
              <a:rPr lang="de-AT" dirty="0" err="1" smtClean="0"/>
              <a:t>size</a:t>
            </a:r>
            <a:endParaRPr lang="de-AT" dirty="0" smtClean="0"/>
          </a:p>
          <a:p>
            <a:pPr lvl="1"/>
            <a:r>
              <a:rPr lang="de-AT" dirty="0" err="1" smtClean="0"/>
              <a:t>Effective</a:t>
            </a:r>
            <a:r>
              <a:rPr lang="de-AT" dirty="0" smtClean="0"/>
              <a:t> </a:t>
            </a:r>
            <a:r>
              <a:rPr lang="de-AT" dirty="0" err="1" smtClean="0"/>
              <a:t>psychological</a:t>
            </a:r>
            <a:r>
              <a:rPr lang="de-AT" dirty="0" smtClean="0"/>
              <a:t> </a:t>
            </a:r>
            <a:r>
              <a:rPr lang="de-AT" dirty="0" err="1" smtClean="0"/>
              <a:t>warning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person</a:t>
            </a:r>
            <a:r>
              <a:rPr lang="de-AT" dirty="0" smtClean="0"/>
              <a:t> </a:t>
            </a:r>
            <a:r>
              <a:rPr lang="de-AT" dirty="0" err="1" smtClean="0"/>
              <a:t>handling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parcel</a:t>
            </a:r>
            <a:endParaRPr lang="de-AT" dirty="0" smtClean="0"/>
          </a:p>
          <a:p>
            <a:pPr lvl="1"/>
            <a:endParaRPr lang="de-AT" dirty="0" smtClean="0"/>
          </a:p>
          <a:p>
            <a:r>
              <a:rPr lang="de-AT" b="1" dirty="0" smtClean="0"/>
              <a:t>Data </a:t>
            </a:r>
            <a:r>
              <a:rPr lang="de-AT" b="1" dirty="0" err="1" smtClean="0"/>
              <a:t>logger</a:t>
            </a:r>
            <a:endParaRPr lang="de-AT" b="1" dirty="0" smtClean="0"/>
          </a:p>
          <a:p>
            <a:pPr lvl="1"/>
            <a:r>
              <a:rPr lang="de-AT" dirty="0" smtClean="0"/>
              <a:t>Records </a:t>
            </a:r>
            <a:r>
              <a:rPr lang="de-AT" dirty="0" err="1" smtClean="0"/>
              <a:t>temperature</a:t>
            </a:r>
            <a:r>
              <a:rPr lang="de-AT" dirty="0" smtClean="0"/>
              <a:t>, </a:t>
            </a:r>
            <a:r>
              <a:rPr lang="de-AT" dirty="0" err="1" smtClean="0"/>
              <a:t>humidity</a:t>
            </a:r>
            <a:r>
              <a:rPr lang="de-AT" dirty="0" smtClean="0"/>
              <a:t>, </a:t>
            </a:r>
            <a:r>
              <a:rPr lang="de-AT" dirty="0" err="1" smtClean="0"/>
              <a:t>acceleration</a:t>
            </a:r>
            <a:r>
              <a:rPr lang="de-AT" dirty="0" smtClean="0"/>
              <a:t>, …</a:t>
            </a:r>
          </a:p>
          <a:p>
            <a:pPr lvl="1"/>
            <a:r>
              <a:rPr lang="de-AT" dirty="0" err="1" smtClean="0"/>
              <a:t>No</a:t>
            </a:r>
            <a:r>
              <a:rPr lang="de-AT" dirty="0" smtClean="0"/>
              <a:t> </a:t>
            </a:r>
            <a:r>
              <a:rPr lang="de-AT" dirty="0" err="1" smtClean="0"/>
              <a:t>psychological</a:t>
            </a:r>
            <a:r>
              <a:rPr lang="de-AT" dirty="0" smtClean="0"/>
              <a:t> </a:t>
            </a:r>
            <a:r>
              <a:rPr lang="de-AT" dirty="0" err="1" smtClean="0"/>
              <a:t>effect</a:t>
            </a:r>
            <a:endParaRPr lang="de-AT" dirty="0" smtClean="0"/>
          </a:p>
          <a:p>
            <a:pPr lvl="1"/>
            <a:r>
              <a:rPr lang="de-AT" dirty="0" smtClean="0"/>
              <a:t>A posteriori </a:t>
            </a:r>
            <a:r>
              <a:rPr lang="de-AT" dirty="0" err="1" smtClean="0"/>
              <a:t>knowledge</a:t>
            </a:r>
            <a:r>
              <a:rPr lang="de-AT" dirty="0" smtClean="0"/>
              <a:t> like </a:t>
            </a:r>
            <a:r>
              <a:rPr lang="de-AT" dirty="0" err="1" smtClean="0"/>
              <a:t>dosimeter</a:t>
            </a:r>
            <a:r>
              <a:rPr lang="de-AT" dirty="0" smtClean="0"/>
              <a:t> – </a:t>
            </a:r>
            <a:r>
              <a:rPr lang="de-AT" dirty="0" err="1" smtClean="0"/>
              <a:t>when</a:t>
            </a:r>
            <a:r>
              <a:rPr lang="de-AT" dirty="0" smtClean="0"/>
              <a:t> </a:t>
            </a:r>
            <a:r>
              <a:rPr lang="de-AT" dirty="0" err="1" smtClean="0"/>
              <a:t>you</a:t>
            </a:r>
            <a:r>
              <a:rPr lang="de-AT" dirty="0" smtClean="0"/>
              <a:t> die </a:t>
            </a:r>
            <a:r>
              <a:rPr lang="de-AT" dirty="0" err="1" smtClean="0"/>
              <a:t>they</a:t>
            </a:r>
            <a:r>
              <a:rPr lang="de-AT" dirty="0" smtClean="0"/>
              <a:t> </a:t>
            </a:r>
            <a:r>
              <a:rPr lang="de-AT" dirty="0" err="1" smtClean="0"/>
              <a:t>know</a:t>
            </a:r>
            <a:r>
              <a:rPr lang="de-AT" dirty="0" smtClean="0"/>
              <a:t> </a:t>
            </a:r>
            <a:r>
              <a:rPr lang="de-AT" dirty="0" err="1" smtClean="0"/>
              <a:t>why</a:t>
            </a:r>
            <a:r>
              <a:rPr lang="de-AT" dirty="0" smtClean="0"/>
              <a:t> </a:t>
            </a:r>
            <a:r>
              <a:rPr lang="de-AT" dirty="0" err="1" smtClean="0"/>
              <a:t>thereafter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15 September 2016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Shipment to Japan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6</a:t>
            </a:fld>
            <a:endParaRPr lang="en-US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00200"/>
            <a:ext cx="2209800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514" y="4495800"/>
            <a:ext cx="2210085" cy="14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40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friedl\Desktop\materials\box+shockwatch.jpg"/>
          <p:cNvPicPr>
            <a:picLocks noChangeAspect="1" noChangeArrowheads="1"/>
          </p:cNvPicPr>
          <p:nvPr/>
        </p:nvPicPr>
        <p:blipFill rotWithShape="1">
          <a:blip r:embed="rId2" cstate="print"/>
          <a:srcRect l="18757"/>
          <a:stretch/>
        </p:blipFill>
        <p:spPr bwMode="auto">
          <a:xfrm>
            <a:off x="457200" y="4005215"/>
            <a:ext cx="3281082" cy="2271713"/>
          </a:xfrm>
          <a:prstGeom prst="rect">
            <a:avLst/>
          </a:prstGeom>
          <a:noFill/>
        </p:spPr>
      </p:pic>
      <p:pic>
        <p:nvPicPr>
          <p:cNvPr id="12" name="Picture 2" descr="C:\Users\friedl\Desktop\materials\bigb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600200"/>
            <a:ext cx="5016000" cy="28215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Packaging</a:t>
            </a:r>
            <a:r>
              <a:rPr lang="de-AT" dirty="0" smtClean="0"/>
              <a:t> – L5 </a:t>
            </a:r>
            <a:r>
              <a:rPr lang="de-AT" dirty="0" err="1" smtClean="0"/>
              <a:t>Ladders</a:t>
            </a:r>
            <a:r>
              <a:rPr lang="de-AT" dirty="0" smtClean="0"/>
              <a:t> </a:t>
            </a:r>
            <a:r>
              <a:rPr lang="de-AT" dirty="0" err="1" smtClean="0"/>
              <a:t>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15 September 2016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Shipment to Japan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7</a:t>
            </a:fld>
            <a:endParaRPr lang="en-US" noProof="0"/>
          </a:p>
        </p:txBody>
      </p:sp>
      <p:grpSp>
        <p:nvGrpSpPr>
          <p:cNvPr id="11" name="Group 10"/>
          <p:cNvGrpSpPr/>
          <p:nvPr/>
        </p:nvGrpSpPr>
        <p:grpSpPr>
          <a:xfrm>
            <a:off x="433296" y="1600200"/>
            <a:ext cx="3534497" cy="1971675"/>
            <a:chOff x="504103" y="1752600"/>
            <a:chExt cx="3534497" cy="1971675"/>
          </a:xfrm>
        </p:grpSpPr>
        <p:pic>
          <p:nvPicPr>
            <p:cNvPr id="7" name="Picture 2" descr="C:\Users\friedl\Desktop\materials\ladder_cardboar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" y="1752600"/>
              <a:ext cx="3505200" cy="1971675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504103" y="1752600"/>
              <a:ext cx="1306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Data logger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676400" y="2121932"/>
              <a:ext cx="533400" cy="73689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>
            <a:off x="3810000" y="2985574"/>
            <a:ext cx="1371600" cy="2590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38600" y="4648200"/>
            <a:ext cx="202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Shockwatch</a:t>
            </a:r>
            <a:r>
              <a:rPr lang="en-US" dirty="0" smtClean="0"/>
              <a:t> sticker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>
            <a:off x="2362202" y="4832866"/>
            <a:ext cx="1676398" cy="3618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02951" y="4648200"/>
            <a:ext cx="1883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Air-filled cushions</a:t>
            </a:r>
            <a:br>
              <a:rPr lang="en-US" dirty="0" smtClean="0"/>
            </a:br>
            <a:r>
              <a:rPr lang="en-US" dirty="0" smtClean="0"/>
              <a:t>(shock absorber)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7086600" y="3962401"/>
            <a:ext cx="422847" cy="6995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43400" y="5669010"/>
            <a:ext cx="43987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dirty="0" err="1" smtClean="0"/>
              <a:t>Ladder</a:t>
            </a:r>
            <a:r>
              <a:rPr lang="de-AT" sz="2000" dirty="0" smtClean="0"/>
              <a:t> </a:t>
            </a:r>
            <a:r>
              <a:rPr lang="de-AT" sz="2000" dirty="0" err="1" smtClean="0"/>
              <a:t>survived</a:t>
            </a:r>
            <a:r>
              <a:rPr lang="de-AT" sz="2000" dirty="0" smtClean="0"/>
              <a:t> </a:t>
            </a:r>
            <a:r>
              <a:rPr lang="de-AT" sz="2000" dirty="0" err="1" smtClean="0"/>
              <a:t>drop</a:t>
            </a:r>
            <a:r>
              <a:rPr lang="de-AT" sz="2000" dirty="0" smtClean="0"/>
              <a:t> </a:t>
            </a:r>
            <a:r>
              <a:rPr lang="de-AT" sz="2000" dirty="0" err="1" smtClean="0"/>
              <a:t>test</a:t>
            </a:r>
            <a:r>
              <a:rPr lang="de-AT" sz="2000" dirty="0" smtClean="0"/>
              <a:t> </a:t>
            </a:r>
            <a:r>
              <a:rPr lang="de-AT" sz="2000" dirty="0" err="1" smtClean="0"/>
              <a:t>from</a:t>
            </a:r>
            <a:r>
              <a:rPr lang="de-AT" sz="2000" dirty="0" smtClean="0"/>
              <a:t> 1 </a:t>
            </a:r>
            <a:r>
              <a:rPr lang="de-AT" sz="2000" dirty="0" err="1" smtClean="0"/>
              <a:t>meter</a:t>
            </a:r>
            <a:endParaRPr lang="de-AT" sz="2000" dirty="0" smtClean="0"/>
          </a:p>
          <a:p>
            <a:r>
              <a:rPr lang="de-AT" sz="2000" dirty="0" err="1" smtClean="0"/>
              <a:t>Shockwatch</a:t>
            </a:r>
            <a:r>
              <a:rPr lang="de-AT" sz="2000" dirty="0" smtClean="0"/>
              <a:t> </a:t>
            </a:r>
            <a:r>
              <a:rPr lang="de-AT" sz="2000" dirty="0" err="1" smtClean="0"/>
              <a:t>broke</a:t>
            </a:r>
            <a:r>
              <a:rPr lang="de-AT" sz="2000" dirty="0" smtClean="0"/>
              <a:t> at 40 cm </a:t>
            </a:r>
            <a:r>
              <a:rPr lang="de-AT" sz="2000" dirty="0" err="1" smtClean="0"/>
              <a:t>drop</a:t>
            </a:r>
            <a:r>
              <a:rPr lang="de-AT" sz="2000" dirty="0" smtClean="0"/>
              <a:t> (&gt;</a:t>
            </a:r>
            <a:r>
              <a:rPr lang="de-AT" sz="2000" dirty="0" smtClean="0"/>
              <a:t>37 g)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1488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Packaging</a:t>
            </a:r>
            <a:r>
              <a:rPr lang="de-AT" dirty="0" smtClean="0"/>
              <a:t> – Data Logger Output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15 September 2016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Shipment to Japan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8</a:t>
            </a:fld>
            <a:endParaRPr lang="en-US" noProof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0662"/>
            <a:ext cx="9144000" cy="53673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542901"/>
            <a:ext cx="4745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solidFill>
                  <a:schemeClr val="bg1"/>
                </a:solidFill>
              </a:rPr>
              <a:t>See </a:t>
            </a:r>
            <a:r>
              <a:rPr lang="de-AT" sz="1200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de-AT" sz="1200" dirty="0" smtClean="0">
                <a:solidFill>
                  <a:schemeClr val="bg1"/>
                </a:solidFill>
                <a:hlinkClick r:id="rId3"/>
              </a:rPr>
              <a:t>confluence.desy.de/display/BI/SVD+Logistics</a:t>
            </a:r>
            <a:r>
              <a:rPr lang="de-AT" sz="1200" dirty="0" smtClean="0">
                <a:solidFill>
                  <a:schemeClr val="bg1"/>
                </a:solidFill>
              </a:rPr>
              <a:t> </a:t>
            </a:r>
            <a:r>
              <a:rPr lang="de-AT" sz="1200" dirty="0" err="1" smtClean="0">
                <a:solidFill>
                  <a:schemeClr val="bg1"/>
                </a:solidFill>
              </a:rPr>
              <a:t>for</a:t>
            </a:r>
            <a:r>
              <a:rPr lang="de-AT" sz="1200" dirty="0" smtClean="0">
                <a:solidFill>
                  <a:schemeClr val="bg1"/>
                </a:solidFill>
              </a:rPr>
              <a:t> </a:t>
            </a:r>
            <a:r>
              <a:rPr lang="de-AT" sz="1200" dirty="0" err="1" smtClean="0">
                <a:solidFill>
                  <a:schemeClr val="bg1"/>
                </a:solidFill>
              </a:rPr>
              <a:t>explanation</a:t>
            </a:r>
            <a:r>
              <a:rPr lang="de-AT" sz="1200" dirty="0" smtClean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942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Customs</a:t>
            </a:r>
            <a:r>
              <a:rPr lang="de-AT" dirty="0" smtClean="0"/>
              <a:t> Options – Intro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As </a:t>
            </a:r>
            <a:r>
              <a:rPr lang="de-AT" dirty="0" err="1" smtClean="0"/>
              <a:t>always</a:t>
            </a:r>
            <a:r>
              <a:rPr lang="de-AT" dirty="0" smtClean="0"/>
              <a:t>, </a:t>
            </a:r>
            <a:r>
              <a:rPr lang="de-AT" dirty="0" err="1" smtClean="0"/>
              <a:t>there</a:t>
            </a:r>
            <a:r>
              <a:rPr lang="de-AT" dirty="0" smtClean="0"/>
              <a:t> </a:t>
            </a:r>
            <a:r>
              <a:rPr lang="de-AT" dirty="0" err="1" smtClean="0"/>
              <a:t>are</a:t>
            </a:r>
            <a:r>
              <a:rPr lang="de-AT" dirty="0" smtClean="0"/>
              <a:t> </a:t>
            </a:r>
            <a:r>
              <a:rPr lang="de-AT" dirty="0" err="1" smtClean="0"/>
              <a:t>several</a:t>
            </a:r>
            <a:r>
              <a:rPr lang="de-AT" dirty="0" smtClean="0"/>
              <a:t> </a:t>
            </a:r>
            <a:r>
              <a:rPr lang="de-AT" dirty="0" err="1" smtClean="0"/>
              <a:t>ways</a:t>
            </a:r>
            <a:r>
              <a:rPr lang="de-AT" dirty="0" smtClean="0"/>
              <a:t> </a:t>
            </a:r>
            <a:r>
              <a:rPr lang="de-AT" dirty="0" err="1" smtClean="0"/>
              <a:t>how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bring </a:t>
            </a:r>
            <a:r>
              <a:rPr lang="de-AT" dirty="0" err="1" smtClean="0"/>
              <a:t>items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Japan</a:t>
            </a:r>
          </a:p>
          <a:p>
            <a:r>
              <a:rPr lang="de-AT" dirty="0" smtClean="0"/>
              <a:t>SVD </a:t>
            </a:r>
            <a:r>
              <a:rPr lang="de-AT" dirty="0" err="1" smtClean="0"/>
              <a:t>has</a:t>
            </a:r>
            <a:r>
              <a:rPr lang="de-AT" dirty="0" smtClean="0"/>
              <a:t> </a:t>
            </a:r>
            <a:r>
              <a:rPr lang="de-AT" dirty="0" err="1" smtClean="0"/>
              <a:t>only</a:t>
            </a:r>
            <a:r>
              <a:rPr lang="de-AT" dirty="0" smtClean="0"/>
              <a:t> </a:t>
            </a:r>
            <a:r>
              <a:rPr lang="de-AT" dirty="0" err="1" smtClean="0"/>
              <a:t>used</a:t>
            </a:r>
            <a:r>
              <a:rPr lang="de-AT" dirty="0" smtClean="0"/>
              <a:t> </a:t>
            </a:r>
            <a:r>
              <a:rPr lang="de-AT" dirty="0" err="1" smtClean="0"/>
              <a:t>airbone</a:t>
            </a:r>
            <a:r>
              <a:rPr lang="de-AT" dirty="0" smtClean="0"/>
              <a:t> </a:t>
            </a:r>
            <a:r>
              <a:rPr lang="de-AT" dirty="0" err="1" smtClean="0"/>
              <a:t>carriers</a:t>
            </a:r>
            <a:r>
              <a:rPr lang="de-AT" dirty="0" smtClean="0"/>
              <a:t> so </a:t>
            </a:r>
            <a:r>
              <a:rPr lang="de-AT" dirty="0" err="1" smtClean="0"/>
              <a:t>far</a:t>
            </a:r>
            <a:endParaRPr lang="de-AT" dirty="0" smtClean="0"/>
          </a:p>
          <a:p>
            <a:r>
              <a:rPr lang="de-AT" dirty="0" err="1" smtClean="0"/>
              <a:t>Customs</a:t>
            </a:r>
            <a:r>
              <a:rPr lang="de-AT" dirty="0" smtClean="0"/>
              <a:t> </a:t>
            </a:r>
            <a:r>
              <a:rPr lang="de-AT" dirty="0" err="1" smtClean="0"/>
              <a:t>procedures</a:t>
            </a:r>
            <a:r>
              <a:rPr lang="de-AT" dirty="0" smtClean="0"/>
              <a:t> </a:t>
            </a:r>
            <a:r>
              <a:rPr lang="de-AT" dirty="0" err="1" smtClean="0"/>
              <a:t>depend</a:t>
            </a:r>
            <a:r>
              <a:rPr lang="de-AT" dirty="0" smtClean="0"/>
              <a:t> on </a:t>
            </a:r>
            <a:r>
              <a:rPr lang="de-AT" dirty="0" err="1" smtClean="0"/>
              <a:t>purpose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intended</a:t>
            </a:r>
            <a:r>
              <a:rPr lang="de-AT" dirty="0" smtClean="0"/>
              <a:t> </a:t>
            </a:r>
            <a:r>
              <a:rPr lang="de-AT" dirty="0" err="1" smtClean="0"/>
              <a:t>duration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goods</a:t>
            </a:r>
            <a:r>
              <a:rPr lang="de-AT" dirty="0" smtClean="0"/>
              <a:t> in Japan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smtClean="0"/>
              <a:t>15 September 2016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Shipment to Japan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042637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147</TotalTime>
  <Words>980</Words>
  <Application>Microsoft Office PowerPoint</Application>
  <PresentationFormat>On-screen Show (4:3)</PresentationFormat>
  <Paragraphs>173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Consolas</vt:lpstr>
      <vt:lpstr>Corbel</vt:lpstr>
      <vt:lpstr>Wingdings</vt:lpstr>
      <vt:lpstr>Wingdings 2</vt:lpstr>
      <vt:lpstr>Wingdings 3</vt:lpstr>
      <vt:lpstr>Metro</vt:lpstr>
      <vt:lpstr>PowerPoint Presentation</vt:lpstr>
      <vt:lpstr>Table of Contents</vt:lpstr>
      <vt:lpstr>Packaging – Intro (1/2) </vt:lpstr>
      <vt:lpstr>Packaging – Intro (2/2) </vt:lpstr>
      <vt:lpstr>Packaging – General </vt:lpstr>
      <vt:lpstr>Packaging – Monitoring</vt:lpstr>
      <vt:lpstr>Packaging – L5 Ladders Example</vt:lpstr>
      <vt:lpstr>Packaging – Data Logger Output</vt:lpstr>
      <vt:lpstr>Customs Options – Intro </vt:lpstr>
      <vt:lpstr>Customs Options – Normal Shipment </vt:lpstr>
      <vt:lpstr>Customs Options – Donation</vt:lpstr>
      <vt:lpstr>Customs Options – Comments on Donation</vt:lpstr>
      <vt:lpstr>Customs Options – Carnet ATA</vt:lpstr>
      <vt:lpstr>Customs Options – Temporary Exportation</vt:lpstr>
      <vt:lpstr>Carrier – Ourselves</vt:lpstr>
      <vt:lpstr>Carrier – Commercial Carrier</vt:lpstr>
      <vt:lpstr>Carrier – Shipment Fragments</vt:lpstr>
      <vt:lpstr>Carrier – Delivery Options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friedl</dc:creator>
  <cp:lastModifiedBy>Markus Friedl</cp:lastModifiedBy>
  <cp:revision>1651</cp:revision>
  <dcterms:created xsi:type="dcterms:W3CDTF">2006-08-16T00:00:00Z</dcterms:created>
  <dcterms:modified xsi:type="dcterms:W3CDTF">2016-09-13T12:51:22Z</dcterms:modified>
</cp:coreProperties>
</file>