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5C8F29"/>
    <a:srgbClr val="FF0000"/>
    <a:srgbClr val="FF6201"/>
    <a:srgbClr val="7FD13B"/>
    <a:srgbClr val="7FCF3B"/>
    <a:srgbClr val="FFFF00"/>
    <a:srgbClr val="2D2DF3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0" autoAdjust="0"/>
    <p:restoredTop sz="96350" autoAdjust="0"/>
  </p:normalViewPr>
  <p:slideViewPr>
    <p:cSldViewPr>
      <p:cViewPr varScale="1">
        <p:scale>
          <a:sx n="108" d="100"/>
          <a:sy n="108" d="100"/>
        </p:scale>
        <p:origin x="1210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480" y="91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1E1E0-2386-47EB-BF47-46EFCBC784A7}" type="datetimeFigureOut">
              <a:rPr lang="de-AT" smtClean="0"/>
              <a:pPr/>
              <a:t>13.09.2016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E4FAB-2F75-41FC-AE27-04263F5B677B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67688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4FAB-2F75-41FC-AE27-04263F5B677B}" type="slidenum">
              <a:rPr lang="de-AT" smtClean="0"/>
              <a:pPr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62276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4FAB-2F75-41FC-AE27-04263F5B677B}" type="slidenum">
              <a:rPr lang="de-AT" smtClean="0"/>
              <a:pPr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5098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16 September 2016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SVD transportation from B1 to B4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pic>
        <p:nvPicPr>
          <p:cNvPr id="7" name="Picture 6" descr="hephy_svd_title201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15"/>
            <a:ext cx="9144000" cy="68565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16 September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SVD transportation from B1 to B4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16 September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SVD transportation from B1 to B4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/>
          <a:lstStyle>
            <a:extLst/>
          </a:lstStyle>
          <a:p>
            <a:r>
              <a:rPr kumimoji="0" lang="en-US" noProof="0" smtClean="0"/>
              <a:t>Click to edit Master title style</a:t>
            </a:r>
            <a:endParaRPr kumimoji="0"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536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noProof="0" dirty="0" smtClean="0"/>
              <a:t>Click to edit Master text styles</a:t>
            </a:r>
          </a:p>
          <a:p>
            <a:pPr lvl="1" eaLnBrk="1" latinLnBrk="0" hangingPunct="1"/>
            <a:r>
              <a:rPr lang="en-US" noProof="0" dirty="0" smtClean="0"/>
              <a:t>Second level</a:t>
            </a:r>
          </a:p>
          <a:p>
            <a:pPr lvl="2" eaLnBrk="1" latinLnBrk="0" hangingPunct="1"/>
            <a:r>
              <a:rPr lang="en-US" noProof="0" dirty="0" smtClean="0"/>
              <a:t>Third level</a:t>
            </a:r>
          </a:p>
          <a:p>
            <a:pPr lvl="3" eaLnBrk="1" latinLnBrk="0" hangingPunct="1"/>
            <a:r>
              <a:rPr lang="en-US" noProof="0" dirty="0" smtClean="0"/>
              <a:t>Fourth level</a:t>
            </a:r>
          </a:p>
          <a:p>
            <a:pPr lvl="4" eaLnBrk="1" latinLnBrk="0" hangingPunct="1"/>
            <a:r>
              <a:rPr lang="en-US" noProof="0" dirty="0" smtClean="0"/>
              <a:t>Fifth level</a:t>
            </a:r>
            <a:endParaRPr kumimoji="0"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416675"/>
            <a:ext cx="1828800" cy="365125"/>
          </a:xfrm>
        </p:spPr>
        <p:txBody>
          <a:bodyPr/>
          <a:lstStyle>
            <a:lvl1pPr>
              <a:defRPr sz="1600"/>
            </a:lvl1pPr>
            <a:extLst/>
          </a:lstStyle>
          <a:p>
            <a:r>
              <a:rPr lang="en-US" noProof="0" smtClean="0"/>
              <a:t>16 September 2016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16675"/>
            <a:ext cx="5410200" cy="365125"/>
          </a:xfrm>
        </p:spPr>
        <p:txBody>
          <a:bodyPr/>
          <a:lstStyle>
            <a:lvl1pPr algn="l">
              <a:defRPr sz="1600"/>
            </a:lvl1pPr>
            <a:extLst/>
          </a:lstStyle>
          <a:p>
            <a:r>
              <a:rPr lang="en-US" noProof="0" smtClean="0"/>
              <a:t>M.Friedl: SVD transportation from B1 to B4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71088" cy="365125"/>
          </a:xfrm>
        </p:spPr>
        <p:txBody>
          <a:bodyPr/>
          <a:lstStyle>
            <a:lvl1pPr algn="r">
              <a:defRPr sz="1600"/>
            </a:lvl1pPr>
            <a:extLst/>
          </a:lstStyle>
          <a:p>
            <a:fld id="{B6F15528-21DE-4FAA-801E-634DDDAF4B2B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11" name="Picture 10" descr="hephy_svd_banner2011_en_vecto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605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16 September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SVD transportation from B1 to B4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16 September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SVD transportation from B1 to B4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16 September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SVD transportation from B1 to B4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16 September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SVD transportation from B1 to B4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16 September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SVD transportation from B1 to B4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16 September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SVD transportation from B1 to B4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r>
              <a:rPr lang="en-US" smtClean="0"/>
              <a:t>16 September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r>
              <a:rPr lang="en-US" smtClean="0"/>
              <a:t>M.Friedl: SVD transportation from B1 to B4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521256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16 September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16675"/>
            <a:ext cx="6019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M.Friedl: SVD transportation from B1 to B4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friedl\Desktop\SVD-rev_-2_4_lor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746" y="1066800"/>
            <a:ext cx="8820000" cy="4713188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2818496" y="5337282"/>
            <a:ext cx="6154250" cy="1270853"/>
            <a:chOff x="3114110" y="5234435"/>
            <a:chExt cx="6154250" cy="1270853"/>
          </a:xfrm>
        </p:grpSpPr>
        <p:sp>
          <p:nvSpPr>
            <p:cNvPr id="7" name="Rectangle 6"/>
            <p:cNvSpPr/>
            <p:nvPr/>
          </p:nvSpPr>
          <p:spPr>
            <a:xfrm>
              <a:off x="3114110" y="5266978"/>
              <a:ext cx="6096000" cy="1238310"/>
            </a:xfrm>
            <a:prstGeom prst="rect">
              <a:avLst/>
            </a:prstGeom>
            <a:solidFill>
              <a:srgbClr val="0000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14111" y="5724178"/>
              <a:ext cx="6154249" cy="441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3200" b="1" dirty="0"/>
                <a:t>SVD transportation from B1 to B4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24200" y="6105178"/>
              <a:ext cx="34951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000" dirty="0" err="1" smtClean="0"/>
                <a:t>M.Friedl</a:t>
              </a:r>
              <a:r>
                <a:rPr lang="de-AT" sz="2000" dirty="0" smtClean="0"/>
                <a:t> (HEPHY Vienna)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24200" y="5234435"/>
              <a:ext cx="3352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000" dirty="0" smtClean="0"/>
                <a:t>16 September 2016</a:t>
              </a:r>
              <a:endParaRPr lang="de-AT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Objective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SVD ladder assembly takes place in Tsukuba B1 clean room</a:t>
            </a:r>
          </a:p>
          <a:p>
            <a:r>
              <a:rPr lang="en-US" noProof="0" dirty="0" smtClean="0"/>
              <a:t>Marriage with PXD must happen in B4 clean room</a:t>
            </a:r>
          </a:p>
          <a:p>
            <a:r>
              <a:rPr lang="en-US" noProof="0" dirty="0" smtClean="0"/>
              <a:t>Thus, the task is to bring the SVD from B1 to B4</a:t>
            </a:r>
          </a:p>
          <a:p>
            <a:endParaRPr lang="en-US" noProof="0" dirty="0" smtClean="0"/>
          </a:p>
          <a:p>
            <a:r>
              <a:rPr lang="en-US" noProof="0" dirty="0" smtClean="0"/>
              <a:t>“SVD“ means</a:t>
            </a:r>
          </a:p>
          <a:p>
            <a:pPr lvl="1"/>
            <a:r>
              <a:rPr lang="en-US" noProof="0" dirty="0" smtClean="0"/>
              <a:t>2 halves combined</a:t>
            </a:r>
          </a:p>
          <a:p>
            <a:pPr lvl="1"/>
            <a:r>
              <a:rPr lang="en-US" noProof="0" dirty="0" smtClean="0"/>
              <a:t>With outer CF shell</a:t>
            </a:r>
          </a:p>
          <a:p>
            <a:pPr lvl="1"/>
            <a:r>
              <a:rPr lang="en-US" noProof="0" dirty="0" smtClean="0"/>
              <a:t>With dangling cables on both sides</a:t>
            </a:r>
          </a:p>
          <a:p>
            <a:pPr lvl="1"/>
            <a:r>
              <a:rPr lang="en-US" noProof="0" dirty="0" smtClean="0"/>
              <a:t>With or without dangling cooling pipes on both </a:t>
            </a:r>
            <a:r>
              <a:rPr lang="en-US" noProof="0" dirty="0" smtClean="0"/>
              <a:t>sides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16 September 2016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SVD transportation from B1 to B4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08377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Ways from B1 to B4 (1/2)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noProof="0" dirty="0" smtClean="0"/>
              <a:t>Option 1: elevator</a:t>
            </a:r>
          </a:p>
          <a:p>
            <a:pPr lvl="1"/>
            <a:r>
              <a:rPr lang="en-US" noProof="0" dirty="0" smtClean="0"/>
              <a:t>Requires that the SVD assembly is no longer than the elevator is deep</a:t>
            </a:r>
          </a:p>
          <a:p>
            <a:pPr lvl="1"/>
            <a:r>
              <a:rPr lang="en-US" noProof="0" dirty="0" smtClean="0"/>
              <a:t>Possible with cables only (flexible, can be rolled up)</a:t>
            </a:r>
          </a:p>
          <a:p>
            <a:pPr lvl="1"/>
            <a:r>
              <a:rPr lang="en-US" noProof="0" dirty="0" smtClean="0"/>
              <a:t>Impossible with rigid cooling pipes attached</a:t>
            </a:r>
          </a:p>
          <a:p>
            <a:endParaRPr lang="en-US" noProof="0" dirty="0" smtClean="0"/>
          </a:p>
          <a:p>
            <a:r>
              <a:rPr lang="en-US" noProof="0" dirty="0" smtClean="0"/>
              <a:t>Preferred option if possible</a:t>
            </a:r>
          </a:p>
          <a:p>
            <a:r>
              <a:rPr lang="de-AT" noProof="0" dirty="0" err="1" smtClean="0"/>
              <a:t>Depends</a:t>
            </a:r>
            <a:r>
              <a:rPr lang="de-AT" noProof="0" dirty="0" smtClean="0"/>
              <a:t> on </a:t>
            </a:r>
            <a:r>
              <a:rPr lang="de-AT" noProof="0" dirty="0" err="1" smtClean="0"/>
              <a:t>whether</a:t>
            </a:r>
            <a:r>
              <a:rPr lang="de-AT" noProof="0" dirty="0" smtClean="0"/>
              <a:t> </a:t>
            </a:r>
            <a:r>
              <a:rPr lang="de-AT" noProof="0" dirty="0" err="1" smtClean="0"/>
              <a:t>cooling</a:t>
            </a:r>
            <a:r>
              <a:rPr lang="de-AT" noProof="0" dirty="0" smtClean="0"/>
              <a:t> </a:t>
            </a:r>
            <a:r>
              <a:rPr lang="de-AT" noProof="0" dirty="0" err="1" smtClean="0"/>
              <a:t>pipes</a:t>
            </a:r>
            <a:r>
              <a:rPr lang="de-AT" noProof="0" dirty="0" smtClean="0"/>
              <a:t> </a:t>
            </a:r>
            <a:r>
              <a:rPr lang="de-AT" noProof="0" dirty="0" err="1" smtClean="0"/>
              <a:t>can</a:t>
            </a:r>
            <a:r>
              <a:rPr lang="de-AT" noProof="0" dirty="0" smtClean="0"/>
              <a:t> </a:t>
            </a:r>
            <a:r>
              <a:rPr lang="de-AT" noProof="0" dirty="0" err="1" smtClean="0"/>
              <a:t>be</a:t>
            </a:r>
            <a:r>
              <a:rPr lang="de-AT" noProof="0" dirty="0" smtClean="0"/>
              <a:t> </a:t>
            </a:r>
            <a:r>
              <a:rPr lang="de-AT" noProof="0" dirty="0" err="1" smtClean="0"/>
              <a:t>attached</a:t>
            </a:r>
            <a:r>
              <a:rPr lang="de-AT" noProof="0" dirty="0" smtClean="0"/>
              <a:t> </a:t>
            </a:r>
            <a:r>
              <a:rPr lang="de-AT" noProof="0" dirty="0" err="1" smtClean="0"/>
              <a:t>later</a:t>
            </a:r>
            <a:r>
              <a:rPr lang="de-AT" noProof="0" dirty="0" smtClean="0"/>
              <a:t> (in B4)</a:t>
            </a:r>
          </a:p>
          <a:p>
            <a:pPr lvl="1"/>
            <a:r>
              <a:rPr lang="de-AT" dirty="0" err="1" smtClean="0"/>
              <a:t>Question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whether</a:t>
            </a:r>
            <a:r>
              <a:rPr lang="de-AT" dirty="0" smtClean="0"/>
              <a:t> </a:t>
            </a:r>
            <a:r>
              <a:rPr lang="de-AT" dirty="0" err="1" smtClean="0"/>
              <a:t>we</a:t>
            </a:r>
            <a:r>
              <a:rPr lang="de-AT" dirty="0" smtClean="0"/>
              <a:t>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reach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smtClean="0"/>
              <a:t>fasten</a:t>
            </a:r>
            <a:r>
              <a:rPr lang="de-AT" dirty="0" smtClean="0"/>
              <a:t> </a:t>
            </a:r>
            <a:r>
              <a:rPr lang="de-AT" dirty="0" err="1" smtClean="0"/>
              <a:t>Streuli</a:t>
            </a:r>
            <a:r>
              <a:rPr lang="de-AT" dirty="0" smtClean="0"/>
              <a:t> </a:t>
            </a:r>
            <a:r>
              <a:rPr lang="de-AT" dirty="0" err="1" smtClean="0"/>
              <a:t>connectors</a:t>
            </a:r>
            <a:r>
              <a:rPr lang="de-AT" dirty="0" smtClean="0"/>
              <a:t> on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ceramic</a:t>
            </a:r>
            <a:r>
              <a:rPr lang="de-AT" dirty="0" smtClean="0"/>
              <a:t> </a:t>
            </a:r>
            <a:r>
              <a:rPr lang="de-AT" dirty="0" err="1" smtClean="0"/>
              <a:t>isolators</a:t>
            </a:r>
            <a:r>
              <a:rPr lang="de-AT" dirty="0" smtClean="0"/>
              <a:t>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cables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shell</a:t>
            </a:r>
            <a:r>
              <a:rPr lang="de-AT" dirty="0" smtClean="0"/>
              <a:t> in </a:t>
            </a:r>
            <a:r>
              <a:rPr lang="de-AT" dirty="0" err="1" smtClean="0"/>
              <a:t>place</a:t>
            </a:r>
            <a:r>
              <a:rPr lang="de-AT" dirty="0" smtClean="0"/>
              <a:t> (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be</a:t>
            </a:r>
            <a:r>
              <a:rPr lang="de-AT" dirty="0" smtClean="0"/>
              <a:t> </a:t>
            </a:r>
            <a:r>
              <a:rPr lang="de-AT" dirty="0" err="1" smtClean="0"/>
              <a:t>tested</a:t>
            </a:r>
            <a:r>
              <a:rPr lang="de-AT" dirty="0" smtClean="0"/>
              <a:t> </a:t>
            </a:r>
            <a:r>
              <a:rPr lang="de-AT" dirty="0" err="1" smtClean="0"/>
              <a:t>around</a:t>
            </a:r>
            <a:r>
              <a:rPr lang="de-AT" dirty="0" smtClean="0"/>
              <a:t> </a:t>
            </a:r>
            <a:r>
              <a:rPr lang="de-AT" dirty="0" err="1" smtClean="0"/>
              <a:t>October</a:t>
            </a:r>
            <a:r>
              <a:rPr lang="de-AT" dirty="0" smtClean="0"/>
              <a:t> B2GM)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16 September 2016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SVD transportation from B1 to B4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27993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from B1 to B4 </a:t>
            </a:r>
            <a:r>
              <a:rPr lang="en-US" dirty="0" smtClean="0"/>
              <a:t>(2/2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Option 2: </a:t>
            </a:r>
            <a:r>
              <a:rPr lang="de-AT" dirty="0" err="1" smtClean="0"/>
              <a:t>balcony</a:t>
            </a:r>
            <a:r>
              <a:rPr lang="de-AT" dirty="0" smtClean="0"/>
              <a:t> &amp; </a:t>
            </a:r>
            <a:r>
              <a:rPr lang="de-AT" dirty="0" err="1" smtClean="0"/>
              <a:t>crane</a:t>
            </a:r>
            <a:endParaRPr lang="de-AT" dirty="0" smtClean="0"/>
          </a:p>
          <a:p>
            <a:pPr lvl="1"/>
            <a:r>
              <a:rPr lang="de-AT" dirty="0" err="1" smtClean="0"/>
              <a:t>Requires</a:t>
            </a:r>
            <a:r>
              <a:rPr lang="de-AT" dirty="0" smtClean="0"/>
              <a:t> </a:t>
            </a:r>
            <a:r>
              <a:rPr lang="de-AT" dirty="0" err="1" smtClean="0"/>
              <a:t>opening</a:t>
            </a:r>
            <a:r>
              <a:rPr lang="de-AT" dirty="0" smtClean="0"/>
              <a:t> in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balcony</a:t>
            </a:r>
            <a:r>
              <a:rPr lang="de-AT" dirty="0" smtClean="0"/>
              <a:t> (</a:t>
            </a:r>
            <a:r>
              <a:rPr lang="de-AT" dirty="0" err="1" smtClean="0"/>
              <a:t>exists</a:t>
            </a:r>
            <a:r>
              <a:rPr lang="de-AT" dirty="0" smtClean="0"/>
              <a:t> </a:t>
            </a:r>
            <a:r>
              <a:rPr lang="de-AT" dirty="0" err="1" smtClean="0"/>
              <a:t>already</a:t>
            </a:r>
            <a:r>
              <a:rPr lang="de-AT" dirty="0" smtClean="0"/>
              <a:t>)</a:t>
            </a:r>
          </a:p>
          <a:p>
            <a:pPr lvl="1"/>
            <a:r>
              <a:rPr lang="de-AT" dirty="0" err="1" smtClean="0"/>
              <a:t>Requires</a:t>
            </a:r>
            <a:r>
              <a:rPr lang="de-AT" dirty="0" smtClean="0"/>
              <a:t> </a:t>
            </a:r>
            <a:r>
              <a:rPr lang="de-AT" dirty="0" err="1" smtClean="0"/>
              <a:t>special</a:t>
            </a:r>
            <a:r>
              <a:rPr lang="de-AT" dirty="0" smtClean="0"/>
              <a:t> </a:t>
            </a:r>
            <a:r>
              <a:rPr lang="de-AT" dirty="0" err="1" smtClean="0"/>
              <a:t>trolley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bring SVD in a </a:t>
            </a:r>
            <a:r>
              <a:rPr lang="de-AT" dirty="0" err="1" smtClean="0"/>
              <a:t>position</a:t>
            </a:r>
            <a:r>
              <a:rPr lang="de-AT" dirty="0" smtClean="0"/>
              <a:t> </a:t>
            </a:r>
            <a:r>
              <a:rPr lang="de-AT" dirty="0" err="1" smtClean="0"/>
              <a:t>where</a:t>
            </a:r>
            <a:r>
              <a:rPr lang="de-AT" dirty="0" smtClean="0"/>
              <a:t> </a:t>
            </a:r>
            <a:r>
              <a:rPr lang="de-AT" dirty="0" err="1" smtClean="0"/>
              <a:t>crane</a:t>
            </a:r>
            <a:r>
              <a:rPr lang="de-AT" dirty="0" smtClean="0"/>
              <a:t> </a:t>
            </a:r>
            <a:r>
              <a:rPr lang="de-AT" dirty="0" err="1" smtClean="0"/>
              <a:t>can</a:t>
            </a:r>
            <a:r>
              <a:rPr lang="de-AT" dirty="0" smtClean="0"/>
              <a:t> pick </a:t>
            </a:r>
            <a:r>
              <a:rPr lang="de-AT" dirty="0" err="1" smtClean="0"/>
              <a:t>it</a:t>
            </a:r>
            <a:r>
              <a:rPr lang="de-AT" dirty="0" smtClean="0"/>
              <a:t> </a:t>
            </a:r>
            <a:r>
              <a:rPr lang="de-AT" dirty="0" err="1" smtClean="0"/>
              <a:t>up</a:t>
            </a:r>
            <a:r>
              <a:rPr lang="de-AT" dirty="0" smtClean="0"/>
              <a:t> </a:t>
            </a:r>
            <a:r>
              <a:rPr lang="de-AT" dirty="0" smtClean="0"/>
              <a:t>(</a:t>
            </a:r>
            <a:r>
              <a:rPr lang="de-AT" dirty="0" err="1" smtClean="0"/>
              <a:t>partly</a:t>
            </a:r>
            <a:r>
              <a:rPr lang="de-AT" dirty="0" smtClean="0"/>
              <a:t> </a:t>
            </a:r>
            <a:r>
              <a:rPr lang="de-AT" dirty="0" err="1" smtClean="0"/>
              <a:t>exists</a:t>
            </a:r>
            <a:r>
              <a:rPr lang="de-AT" dirty="0" smtClean="0"/>
              <a:t> </a:t>
            </a:r>
            <a:r>
              <a:rPr lang="de-AT" dirty="0" smtClean="0"/>
              <a:t>at KEK)</a:t>
            </a:r>
          </a:p>
          <a:p>
            <a:pPr lvl="1"/>
            <a:r>
              <a:rPr lang="de-AT" dirty="0" err="1" smtClean="0"/>
              <a:t>Cooling</a:t>
            </a:r>
            <a:r>
              <a:rPr lang="de-AT" dirty="0" smtClean="0"/>
              <a:t> </a:t>
            </a:r>
            <a:r>
              <a:rPr lang="de-AT" dirty="0" err="1" smtClean="0"/>
              <a:t>pipes</a:t>
            </a:r>
            <a:r>
              <a:rPr lang="de-AT" dirty="0" smtClean="0"/>
              <a:t>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be</a:t>
            </a:r>
            <a:r>
              <a:rPr lang="de-AT" dirty="0" smtClean="0"/>
              <a:t> </a:t>
            </a:r>
            <a:r>
              <a:rPr lang="de-AT" dirty="0" err="1" smtClean="0"/>
              <a:t>attached</a:t>
            </a:r>
            <a:r>
              <a:rPr lang="de-AT" dirty="0" smtClean="0"/>
              <a:t> </a:t>
            </a:r>
            <a:r>
              <a:rPr lang="de-AT" dirty="0" err="1" smtClean="0"/>
              <a:t>during</a:t>
            </a:r>
            <a:r>
              <a:rPr lang="de-AT" dirty="0" smtClean="0"/>
              <a:t> </a:t>
            </a:r>
            <a:r>
              <a:rPr lang="de-AT" dirty="0" err="1" smtClean="0"/>
              <a:t>transportation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16 September 2016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SVD transportation from B1 to B4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4</a:t>
            </a:fld>
            <a:endParaRPr lang="en-US" noProof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00" y="3615763"/>
            <a:ext cx="4084363" cy="280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358" y="3612724"/>
            <a:ext cx="1883883" cy="28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45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Transport Trolley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Design </a:t>
            </a:r>
            <a:r>
              <a:rPr lang="de-AT" dirty="0" err="1" smtClean="0"/>
              <a:t>by</a:t>
            </a:r>
            <a:r>
              <a:rPr lang="de-AT" dirty="0" smtClean="0"/>
              <a:t> David </a:t>
            </a:r>
            <a:r>
              <a:rPr lang="de-AT" dirty="0" err="1" smtClean="0"/>
              <a:t>Kittlinger</a:t>
            </a:r>
            <a:r>
              <a:rPr lang="de-AT" dirty="0" smtClean="0"/>
              <a:t> (MPI)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16 September 2016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SVD transportation from B1 to B4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5</a:t>
            </a:fld>
            <a:endParaRPr lang="en-US" noProof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026" y="2133601"/>
            <a:ext cx="4287947" cy="428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0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Summary Option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Graphics </a:t>
            </a:r>
            <a:r>
              <a:rPr lang="de-AT" dirty="0" err="1" smtClean="0"/>
              <a:t>based</a:t>
            </a:r>
            <a:r>
              <a:rPr lang="de-AT" dirty="0" smtClean="0"/>
              <a:t> on </a:t>
            </a:r>
            <a:r>
              <a:rPr lang="de-AT" dirty="0" err="1" smtClean="0"/>
              <a:t>slide</a:t>
            </a:r>
            <a:r>
              <a:rPr lang="de-AT" dirty="0" smtClean="0"/>
              <a:t> </a:t>
            </a:r>
            <a:r>
              <a:rPr lang="de-AT" dirty="0" err="1" smtClean="0"/>
              <a:t>by</a:t>
            </a:r>
            <a:r>
              <a:rPr lang="de-AT" dirty="0" smtClean="0"/>
              <a:t> David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16 September 2016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SVD transportation from B1 to B4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6</a:t>
            </a:fld>
            <a:endParaRPr lang="en-US" noProof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2446"/>
            <a:ext cx="9144000" cy="41421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90855" y="5105400"/>
            <a:ext cx="2148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>
                <a:solidFill>
                  <a:schemeClr val="bg1"/>
                </a:solidFill>
              </a:rPr>
              <a:t>Finally</a:t>
            </a:r>
            <a:r>
              <a:rPr lang="de-AT" dirty="0" smtClean="0">
                <a:solidFill>
                  <a:schemeClr val="bg1"/>
                </a:solidFill>
              </a:rPr>
              <a:t>:</a:t>
            </a:r>
          </a:p>
          <a:p>
            <a:r>
              <a:rPr lang="de-AT" dirty="0" err="1" smtClean="0">
                <a:solidFill>
                  <a:schemeClr val="bg1"/>
                </a:solidFill>
              </a:rPr>
              <a:t>With</a:t>
            </a:r>
            <a:r>
              <a:rPr lang="de-AT" dirty="0" smtClean="0">
                <a:solidFill>
                  <a:schemeClr val="bg1"/>
                </a:solidFill>
              </a:rPr>
              <a:t> </a:t>
            </a:r>
            <a:r>
              <a:rPr lang="de-AT" dirty="0" err="1" smtClean="0">
                <a:solidFill>
                  <a:schemeClr val="bg1"/>
                </a:solidFill>
              </a:rPr>
              <a:t>crane</a:t>
            </a:r>
            <a:r>
              <a:rPr lang="de-AT" dirty="0" smtClean="0">
                <a:solidFill>
                  <a:schemeClr val="bg1"/>
                </a:solidFill>
              </a:rPr>
              <a:t> </a:t>
            </a:r>
            <a:r>
              <a:rPr lang="de-AT" dirty="0" err="1" smtClean="0">
                <a:solidFill>
                  <a:schemeClr val="bg1"/>
                </a:solidFill>
              </a:rPr>
              <a:t>to</a:t>
            </a:r>
            <a:r>
              <a:rPr lang="de-AT" dirty="0" smtClean="0">
                <a:solidFill>
                  <a:schemeClr val="bg1"/>
                </a:solidFill>
              </a:rPr>
              <a:t> Belle II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805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Summary Option </a:t>
            </a:r>
            <a:r>
              <a:rPr lang="de-AT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Graphics </a:t>
            </a:r>
            <a:r>
              <a:rPr lang="de-AT" dirty="0" err="1" smtClean="0"/>
              <a:t>based</a:t>
            </a:r>
            <a:r>
              <a:rPr lang="de-AT" dirty="0" smtClean="0"/>
              <a:t> on </a:t>
            </a:r>
            <a:r>
              <a:rPr lang="de-AT" dirty="0" err="1" smtClean="0"/>
              <a:t>slide</a:t>
            </a:r>
            <a:r>
              <a:rPr lang="de-AT" dirty="0" smtClean="0"/>
              <a:t> </a:t>
            </a:r>
            <a:r>
              <a:rPr lang="de-AT" dirty="0" err="1" smtClean="0"/>
              <a:t>by</a:t>
            </a:r>
            <a:r>
              <a:rPr lang="de-AT" dirty="0" smtClean="0"/>
              <a:t> David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16 September 2016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SVD transportation from B1 to B4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7</a:t>
            </a:fld>
            <a:endParaRPr lang="en-US" noProof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2446"/>
            <a:ext cx="9144000" cy="41421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90855" y="5105400"/>
            <a:ext cx="2148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>
                <a:solidFill>
                  <a:schemeClr val="bg1"/>
                </a:solidFill>
              </a:rPr>
              <a:t>Finally</a:t>
            </a:r>
            <a:r>
              <a:rPr lang="de-AT" dirty="0" smtClean="0">
                <a:solidFill>
                  <a:schemeClr val="bg1"/>
                </a:solidFill>
              </a:rPr>
              <a:t>:</a:t>
            </a:r>
          </a:p>
          <a:p>
            <a:r>
              <a:rPr lang="de-AT" dirty="0" err="1" smtClean="0">
                <a:solidFill>
                  <a:schemeClr val="bg1"/>
                </a:solidFill>
              </a:rPr>
              <a:t>With</a:t>
            </a:r>
            <a:r>
              <a:rPr lang="de-AT" dirty="0" smtClean="0">
                <a:solidFill>
                  <a:schemeClr val="bg1"/>
                </a:solidFill>
              </a:rPr>
              <a:t> </a:t>
            </a:r>
            <a:r>
              <a:rPr lang="de-AT" dirty="0" err="1" smtClean="0">
                <a:solidFill>
                  <a:schemeClr val="bg1"/>
                </a:solidFill>
              </a:rPr>
              <a:t>crane</a:t>
            </a:r>
            <a:r>
              <a:rPr lang="de-AT" dirty="0" smtClean="0">
                <a:solidFill>
                  <a:schemeClr val="bg1"/>
                </a:solidFill>
              </a:rPr>
              <a:t> </a:t>
            </a:r>
            <a:r>
              <a:rPr lang="de-AT" dirty="0" err="1" smtClean="0">
                <a:solidFill>
                  <a:schemeClr val="bg1"/>
                </a:solidFill>
              </a:rPr>
              <a:t>to</a:t>
            </a:r>
            <a:r>
              <a:rPr lang="de-AT" dirty="0" smtClean="0">
                <a:solidFill>
                  <a:schemeClr val="bg1"/>
                </a:solidFill>
              </a:rPr>
              <a:t> Belle II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5024" y="2792819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>
                <a:solidFill>
                  <a:schemeClr val="bg1"/>
                </a:solidFill>
              </a:rPr>
              <a:t>shorter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9826364">
            <a:off x="48103" y="4361715"/>
            <a:ext cx="379703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9826364">
            <a:off x="2185354" y="3359521"/>
            <a:ext cx="533400" cy="3505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33022" y="3048000"/>
            <a:ext cx="379703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67948" y="3124937"/>
            <a:ext cx="379703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81400" y="4395828"/>
            <a:ext cx="2286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</a:rPr>
              <a:t>Elevator </a:t>
            </a:r>
            <a:r>
              <a:rPr lang="de-AT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B4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00424" y="4709336"/>
            <a:ext cx="2562176" cy="14628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894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228</TotalTime>
  <Words>331</Words>
  <Application>Microsoft Office PowerPoint</Application>
  <PresentationFormat>On-screen Show (4:3)</PresentationFormat>
  <Paragraphs>59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Consolas</vt:lpstr>
      <vt:lpstr>Corbel</vt:lpstr>
      <vt:lpstr>Wingdings</vt:lpstr>
      <vt:lpstr>Wingdings 2</vt:lpstr>
      <vt:lpstr>Wingdings 3</vt:lpstr>
      <vt:lpstr>Metro</vt:lpstr>
      <vt:lpstr>PowerPoint Presentation</vt:lpstr>
      <vt:lpstr>Objective</vt:lpstr>
      <vt:lpstr>Ways from B1 to B4 (1/2)</vt:lpstr>
      <vt:lpstr>Ways from B1 to B4 (2/2)</vt:lpstr>
      <vt:lpstr>Transport Trolley</vt:lpstr>
      <vt:lpstr>Summary Option 2</vt:lpstr>
      <vt:lpstr>Summary Option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friedl</dc:creator>
  <cp:lastModifiedBy>Markus Friedl</cp:lastModifiedBy>
  <cp:revision>1661</cp:revision>
  <dcterms:created xsi:type="dcterms:W3CDTF">2006-08-16T00:00:00Z</dcterms:created>
  <dcterms:modified xsi:type="dcterms:W3CDTF">2016-09-13T18:15:05Z</dcterms:modified>
</cp:coreProperties>
</file>