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26" r:id="rId3"/>
    <p:sldId id="424" r:id="rId4"/>
    <p:sldId id="425" r:id="rId5"/>
    <p:sldId id="427" r:id="rId6"/>
    <p:sldId id="428" r:id="rId7"/>
    <p:sldId id="429" r:id="rId8"/>
    <p:sldId id="430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60" autoAdjust="0"/>
  </p:normalViewPr>
  <p:slideViewPr>
    <p:cSldViewPr snapToGrid="0" snapToObjects="1">
      <p:cViewPr varScale="1">
        <p:scale>
          <a:sx n="82" d="100"/>
          <a:sy n="82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28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2F865-DDE1-2048-AE19-1921967CA386}" type="datetimeFigureOut">
              <a:rPr lang="de-DE" smtClean="0"/>
              <a:pPr/>
              <a:t>15/09/16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24C36-4767-9B42-BAB2-966741F00E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44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F4C4-9C60-E343-93D3-22CB62C4B236}" type="datetimeFigureOut">
              <a:rPr lang="de-DE" smtClean="0"/>
              <a:pPr/>
              <a:t>15/09/16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DAE9A-4EB9-AA4E-B050-793EE695BE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784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Markus Friedl (HEPHY Vienna)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Markus Friedl (HEPHY Vienna)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57200" y="1059288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Markus Friedl (HEPHY Vienna)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276850"/>
          </a:xfrm>
        </p:spPr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Markus Friedl (HEPHY Vienna)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5302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03011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Markus Friedl (HEPHY Vienna)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57200" y="3892373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30300"/>
            <a:ext cx="4038600" cy="499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30300"/>
            <a:ext cx="4038600" cy="4995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Markus Friedl (HEPHY Vienna)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819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819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Markus Friedl (HEPHY Vienna)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Markus Friedl (HEPHY Vienna)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Markus Friedl (HEPHY Vienna)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Markus Friedl (HEPHY Vienna)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Markus Friedl (HEPHY Vienna)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41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4100"/>
            <a:ext cx="8229600" cy="530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18 June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Markus Friedl (HEPHY Vienna)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159375"/>
            <a:ext cx="9144000" cy="89257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0098" y="1942020"/>
            <a:ext cx="5622348" cy="132037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BEAST2 Test @ DESY</a:t>
            </a:r>
            <a:br>
              <a:rPr lang="en-US" sz="3200" b="1" dirty="0" smtClean="0"/>
            </a:br>
            <a:r>
              <a:rPr lang="en-US" sz="3200" b="1" dirty="0" smtClean="0"/>
              <a:t>SVD Preparation Schedule</a:t>
            </a:r>
            <a:endParaRPr lang="en-US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0098" y="3210697"/>
            <a:ext cx="5454244" cy="95701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Christoph Schwanda (HEPHY Vienna)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For the Belle II SVD group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3223" y="5192403"/>
            <a:ext cx="85864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VXD Belle II Workshop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September 14-16, </a:t>
            </a:r>
            <a:r>
              <a:rPr lang="en-US" sz="2400" dirty="0" smtClean="0">
                <a:solidFill>
                  <a:schemeClr val="bg1"/>
                </a:solidFill>
              </a:rPr>
              <a:t>2016, </a:t>
            </a:r>
            <a:r>
              <a:rPr lang="en-US" sz="2400" dirty="0" smtClean="0">
                <a:solidFill>
                  <a:schemeClr val="bg1"/>
                </a:solidFill>
              </a:rPr>
              <a:t>Santander, Spain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Bild 7" descr="belle2-logo.eps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66" y="684479"/>
            <a:ext cx="894080" cy="730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520" y="684479"/>
            <a:ext cx="2313142" cy="7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Carlos’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SVD DAQ after October BPAC</a:t>
            </a:r>
            <a:br>
              <a:rPr lang="en-US" dirty="0" smtClean="0"/>
            </a:br>
            <a:r>
              <a:rPr lang="en-US" dirty="0" smtClean="0"/>
              <a:t>(detector is already @ DESY)</a:t>
            </a:r>
          </a:p>
          <a:p>
            <a:pPr lvl="1"/>
            <a:r>
              <a:rPr lang="en-US" dirty="0" smtClean="0"/>
              <a:t>~2 weeks of installation/cabling</a:t>
            </a:r>
          </a:p>
          <a:p>
            <a:pPr lvl="1"/>
            <a:r>
              <a:rPr lang="en-US" dirty="0" smtClean="0"/>
              <a:t>Then the system is operated remotely/by the shifter until the </a:t>
            </a:r>
            <a:r>
              <a:rPr lang="en-US" dirty="0" err="1" smtClean="0"/>
              <a:t>testbeam</a:t>
            </a:r>
            <a:r>
              <a:rPr lang="en-US" dirty="0" smtClean="0"/>
              <a:t> in December 	</a:t>
            </a:r>
          </a:p>
          <a:p>
            <a:r>
              <a:rPr lang="en-US" dirty="0" smtClean="0"/>
              <a:t>Most critical equipment for this: FADC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74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3" name="Picture 2" descr="Richard_Thalmei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3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67"/>
            <a:ext cx="8229600" cy="10109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Available FADC systems</a:t>
            </a:r>
            <a:br>
              <a:rPr lang="en-US" dirty="0" smtClean="0"/>
            </a:br>
            <a:r>
              <a:rPr lang="en-US" dirty="0" smtClean="0"/>
              <a:t>(as of today until ~March 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976"/>
            <a:ext cx="8229600" cy="4838374"/>
          </a:xfrm>
        </p:spPr>
        <p:txBody>
          <a:bodyPr/>
          <a:lstStyle/>
          <a:p>
            <a:r>
              <a:rPr lang="en-US" dirty="0" smtClean="0"/>
              <a:t>FADC v2 @ HEPHY Vienna</a:t>
            </a:r>
          </a:p>
          <a:p>
            <a:pPr lvl="1"/>
            <a:r>
              <a:rPr lang="en-US" dirty="0" smtClean="0"/>
              <a:t>Most important part of the L5 source test stand</a:t>
            </a:r>
          </a:p>
          <a:p>
            <a:pPr lvl="1"/>
            <a:r>
              <a:rPr lang="en-US" dirty="0" smtClean="0"/>
              <a:t>Used for qualifying assembled L5 ladders</a:t>
            </a:r>
          </a:p>
          <a:p>
            <a:r>
              <a:rPr lang="en-US" dirty="0" smtClean="0"/>
              <a:t>FADC v3 @ HEPHY Vienna</a:t>
            </a:r>
          </a:p>
          <a:p>
            <a:pPr lvl="1"/>
            <a:r>
              <a:rPr lang="en-US" dirty="0" smtClean="0"/>
              <a:t>Used by Richard &amp; </a:t>
            </a:r>
            <a:r>
              <a:rPr lang="en-US" dirty="0" err="1" smtClean="0"/>
              <a:t>Hao</a:t>
            </a:r>
            <a:r>
              <a:rPr lang="en-US" dirty="0" smtClean="0"/>
              <a:t> for hardware/firmware development, debugging</a:t>
            </a:r>
          </a:p>
          <a:p>
            <a:r>
              <a:rPr lang="en-US" dirty="0" smtClean="0"/>
              <a:t>FADC v2 @ KEK</a:t>
            </a:r>
          </a:p>
          <a:p>
            <a:pPr lvl="1"/>
            <a:r>
              <a:rPr lang="en-US" dirty="0" smtClean="0"/>
              <a:t>Used for incoming inspection of L4-L6 @ KEK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04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Our original idea was to use the FADC system @ KEK for the setup @ DESY from October to December</a:t>
            </a:r>
          </a:p>
          <a:p>
            <a:r>
              <a:rPr lang="en-US" dirty="0" smtClean="0"/>
              <a:t>This would prevent incoming inspection of SVD ladders after shipment to KEK</a:t>
            </a:r>
          </a:p>
          <a:p>
            <a:r>
              <a:rPr lang="en-US" dirty="0" smtClean="0"/>
              <a:t>In the discussion yesterday, there was a consensus that this is very dangerous and could have a significant impact on the SVD ladder mount (damage by shipment is not recognized/repaired in time, thus delaying ladder mount and the overall schedule)</a:t>
            </a:r>
          </a:p>
          <a:p>
            <a:r>
              <a:rPr lang="en-US" dirty="0" smtClean="0"/>
              <a:t>Therefore our proposal now is that SVD DAQ comes only for the </a:t>
            </a:r>
            <a:r>
              <a:rPr lang="en-US" dirty="0" err="1" smtClean="0"/>
              <a:t>beamtest</a:t>
            </a:r>
            <a:r>
              <a:rPr lang="en-US" dirty="0" smtClean="0"/>
              <a:t> (equipment + manpower), no interference with service installation (different people)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76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items for 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study if FADC v3 or FADC v4 performs better in terms noise (difference is in the LV powering) before starting mass production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6261"/>
            <a:ext cx="9144000" cy="25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3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items for SVD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I.e., we would like to take data with FADC v3 *and* v4, in the beam or in the permanent setup</a:t>
            </a:r>
          </a:p>
          <a:p>
            <a:r>
              <a:rPr lang="en-US" dirty="0" smtClean="0"/>
              <a:t>The FADC v4 prototype is expected for March 2017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57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266</Words>
  <Application>Microsoft Macintosh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Office-Design</vt:lpstr>
      <vt:lpstr>BEAST2 Test @ DESY SVD Preparation Schedule</vt:lpstr>
      <vt:lpstr>Carlos’ proposal</vt:lpstr>
      <vt:lpstr>PowerPoint Presentation</vt:lpstr>
      <vt:lpstr>Available FADC systems (as of today until ~March 2017)</vt:lpstr>
      <vt:lpstr>Discussion</vt:lpstr>
      <vt:lpstr>Study items for SVD</vt:lpstr>
      <vt:lpstr>Study items for SVD (2)</vt:lpstr>
      <vt:lpstr>Thank you</vt:lpstr>
    </vt:vector>
  </TitlesOfParts>
  <Company>Hephy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Semileptonic and leptonic B/Bs decays</dc:title>
  <dc:creator>Christoph Schwanda</dc:creator>
  <cp:lastModifiedBy>Christoph Schwanda</cp:lastModifiedBy>
  <cp:revision>165</cp:revision>
  <dcterms:created xsi:type="dcterms:W3CDTF">2015-06-02T13:38:15Z</dcterms:created>
  <dcterms:modified xsi:type="dcterms:W3CDTF">2016-09-15T07:48:53Z</dcterms:modified>
</cp:coreProperties>
</file>