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1157" r:id="rId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6A6"/>
    <a:srgbClr val="7CA6B1"/>
    <a:srgbClr val="F75309"/>
    <a:srgbClr val="0070C0"/>
    <a:srgbClr val="D9D9D9"/>
    <a:srgbClr val="FFFFFF"/>
    <a:srgbClr val="3333FF"/>
    <a:srgbClr val="C9DBD8"/>
    <a:srgbClr val="FF99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78417" autoAdjust="0"/>
  </p:normalViewPr>
  <p:slideViewPr>
    <p:cSldViewPr snapToGrid="0">
      <p:cViewPr varScale="1">
        <p:scale>
          <a:sx n="67" d="100"/>
          <a:sy n="67" d="100"/>
        </p:scale>
        <p:origin x="-20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3125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1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766" y="0"/>
            <a:ext cx="294391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391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766" y="9430306"/>
            <a:ext cx="294391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1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766" y="0"/>
            <a:ext cx="294391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27" y="4715153"/>
            <a:ext cx="498722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391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766" y="9430306"/>
            <a:ext cx="294391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04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15B84E-B8A3-46D2-AD05-D7BBDFDB9578}" type="datetime1">
              <a:rPr lang="en-US" altLang="en-US" smtClean="0"/>
              <a:pPr/>
              <a:t>9/5/2016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Ladislav Andricek, MPI Munich</a:t>
            </a:r>
            <a:endParaRPr lang="en-US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CE9A-CA15-48DA-9922-958EA8F9BC4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Permanent Setup Meeting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Christian Koffmane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47572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Permanent Setup Meeting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55509"/>
            <a:ext cx="2546350" cy="1809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Christian Koffmane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240" y="6680909"/>
            <a:ext cx="455613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93052" y="1242822"/>
            <a:ext cx="7765732" cy="4865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0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Permanent Setup Meeting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Christian Koffmane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95325" y="1195388"/>
            <a:ext cx="7935913" cy="4986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Permanent Setup Meeting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Christian Koffmane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Wingdings 3" panose="05040102010807070707" pitchFamily="18" charset="2"/>
              <a:buChar char=""/>
              <a:defRPr/>
            </a:lvl1pPr>
            <a:lvl2pPr marL="715963" indent="-355600">
              <a:buFont typeface="Wingdings 3" panose="05040102010807070707" pitchFamily="18" charset="2"/>
              <a:buChar char=""/>
              <a:defRPr/>
            </a:lvl2pPr>
            <a:lvl3pPr marL="1254125" indent="-355600">
              <a:buSzPct val="100000"/>
              <a:buFont typeface="Wingdings 3" panose="05040102010807070707" pitchFamily="18" charset="2"/>
              <a:buChar char=""/>
              <a:defRPr sz="1400"/>
            </a:lvl3pPr>
            <a:lvl4pPr marL="1793875" indent="-355600">
              <a:buSzPct val="100000"/>
              <a:buFont typeface="Wingdings 3" panose="05040102010807070707" pitchFamily="18" charset="2"/>
              <a:buChar char=""/>
              <a:defRPr sz="1400"/>
            </a:lvl4pPr>
            <a:lvl5pPr marL="2332038" indent="-360363">
              <a:buSzPct val="100000"/>
              <a:buFont typeface="Wingdings 3" panose="05040102010807070707" pitchFamily="18" charset="2"/>
              <a:buChar char=""/>
              <a:defRPr sz="1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18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03147"/>
            <a:ext cx="1143345" cy="7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Permanent Setup Meeting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Christian Koffmane</a:t>
            </a:r>
            <a:endParaRPr lang="de-DE" dirty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0" r:id="rId3"/>
    <p:sldLayoutId id="2147483712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 of PXD9 Pilot Modules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Permanent Setup Meeting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Christian Koffmane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8" name="TextBox 36"/>
          <p:cNvSpPr txBox="1"/>
          <p:nvPr/>
        </p:nvSpPr>
        <p:spPr>
          <a:xfrm>
            <a:off x="1043132" y="1218930"/>
            <a:ext cx="4128943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DHPT1.0 &amp; DCDPP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W30-OB1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W30-OB2 (switcher problems due to test with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Both mounted on cooling block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DHPT1.1 &amp; DCDPP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IB and OB m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ounted on SCB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W36-IF used to check probe card setup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W36-IB in preparation for TUM (DHPT-DHE interface)</a:t>
            </a:r>
          </a:p>
        </p:txBody>
      </p:sp>
      <p:pic>
        <p:nvPicPr>
          <p:cNvPr id="8" name="Content Placeholder 8" descr="Screen Shot 2016-02-07 at 16.09.26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>
          <a:xfrm>
            <a:off x="5278050" y="1181100"/>
            <a:ext cx="3550038" cy="2363073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5"/>
          <a:stretch/>
        </p:blipFill>
        <p:spPr bwMode="auto">
          <a:xfrm>
            <a:off x="5324938" y="3703558"/>
            <a:ext cx="3537823" cy="22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</Words>
  <Application>Microsoft Office PowerPoint</Application>
  <PresentationFormat>Bildschirmpräsentation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Default Design</vt:lpstr>
      <vt:lpstr>List of PXD9 Pilot Modules</vt:lpstr>
    </vt:vector>
  </TitlesOfParts>
  <Company>MPI 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Christian Koffmane</cp:lastModifiedBy>
  <cp:revision>2049</cp:revision>
  <cp:lastPrinted>2015-11-10T08:33:25Z</cp:lastPrinted>
  <dcterms:created xsi:type="dcterms:W3CDTF">2000-08-08T15:04:12Z</dcterms:created>
  <dcterms:modified xsi:type="dcterms:W3CDTF">2016-09-05T06:11:35Z</dcterms:modified>
</cp:coreProperties>
</file>