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 autoAdjust="0"/>
    <p:restoredTop sz="94660"/>
  </p:normalViewPr>
  <p:slideViewPr>
    <p:cSldViewPr snapToObjects="1">
      <p:cViewPr varScale="1">
        <p:scale>
          <a:sx n="154" d="100"/>
          <a:sy n="154" d="100"/>
        </p:scale>
        <p:origin x="-2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18F5-6203-45D5-85C1-A6475BA02E8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7A92-59F1-497F-A52C-DA51609C27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pg h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26618" y="6658578"/>
            <a:ext cx="3311525" cy="188912"/>
          </a:xfrm>
          <a:ln/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Internal, April 2016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Ladislav Andricek, MPG Halbleiterlabor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66738" y="1304652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buFont typeface="Wingdings 3" panose="05040102010807070707" pitchFamily="18" charset="2"/>
              <a:buChar char=""/>
              <a:defRPr/>
            </a:lvl1pPr>
            <a:lvl2pPr marL="715963" indent="-355600">
              <a:buFont typeface="Wingdings 3" panose="05040102010807070707" pitchFamily="18" charset="2"/>
              <a:buChar char=""/>
              <a:defRPr/>
            </a:lvl2pPr>
            <a:lvl3pPr marL="1254125" indent="-355600">
              <a:buSzPct val="100000"/>
              <a:buFont typeface="Wingdings 3" panose="05040102010807070707" pitchFamily="18" charset="2"/>
              <a:buChar char=""/>
              <a:defRPr sz="1400"/>
            </a:lvl3pPr>
            <a:lvl4pPr marL="1793875" indent="-355600">
              <a:buSzPct val="100000"/>
              <a:buFont typeface="Wingdings 3" panose="05040102010807070707" pitchFamily="18" charset="2"/>
              <a:buChar char=""/>
              <a:defRPr sz="1400"/>
            </a:lvl4pPr>
            <a:lvl5pPr marL="2332038" indent="-360363">
              <a:buSzPct val="100000"/>
              <a:buFont typeface="Wingdings 3" panose="05040102010807070707" pitchFamily="18" charset="2"/>
              <a:buChar char=""/>
              <a:defRPr sz="1400"/>
            </a:lvl5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7649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1938" y="157628"/>
            <a:ext cx="1126298" cy="6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90805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9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19062" y="6664107"/>
            <a:ext cx="1752637" cy="206004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Internal, April 2016</a:t>
            </a:r>
            <a:endParaRPr lang="de-DE" dirty="0"/>
          </a:p>
        </p:txBody>
      </p:sp>
      <p:sp>
        <p:nvSpPr>
          <p:cNvPr id="1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53597"/>
            <a:ext cx="2767064" cy="180974"/>
          </a:xfrm>
          <a:prstGeom prst="rect">
            <a:avLst/>
          </a:prstGeom>
          <a:ln/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4139952" y="6669360"/>
            <a:ext cx="384631" cy="18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22C74C0C-8C4F-4B0C-A0DA-A4D8859FA67C}" type="slidenum">
              <a:rPr lang="de-DE" sz="1000" smtClean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ctr">
                <a:defRPr/>
              </a:pPr>
              <a:t>‹Nr.›</a:t>
            </a:fld>
            <a:endParaRPr lang="de-DE" sz="10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+mj-lt"/>
          <a:ea typeface="Segoe UI Symbol" panose="020B0502040204020203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April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66738" y="1088740"/>
            <a:ext cx="8229600" cy="45259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33643"/>
      </p:ext>
    </p:extLst>
  </p:cSld>
  <p:clrMapOvr>
    <a:masterClrMapping/>
  </p:clrMapOvr>
</p:sld>
</file>

<file path=ppt/theme/theme1.xml><?xml version="1.0" encoding="utf-8"?>
<a:theme xmlns:a="http://schemas.openxmlformats.org/drawingml/2006/main" name="mpg hll default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2D2DB9"/>
      </a:folHlink>
    </a:clrScheme>
    <a:fontScheme name="Benutzerdefiniert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mpg hll default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Laci</dc:creator>
  <cp:lastModifiedBy>Laci</cp:lastModifiedBy>
  <cp:revision>60</cp:revision>
  <dcterms:created xsi:type="dcterms:W3CDTF">2014-03-18T20:20:31Z</dcterms:created>
  <dcterms:modified xsi:type="dcterms:W3CDTF">2016-11-17T08:51:48Z</dcterms:modified>
</cp:coreProperties>
</file>