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5"/>
  </p:notesMasterIdLst>
  <p:sldIdLst>
    <p:sldId id="635" r:id="rId2"/>
    <p:sldId id="636" r:id="rId3"/>
    <p:sldId id="637" r:id="rId4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D3"/>
    <a:srgbClr val="FF00FF"/>
    <a:srgbClr val="FFFF00"/>
    <a:srgbClr val="3399FF"/>
    <a:srgbClr val="000000"/>
    <a:srgbClr val="FF0000"/>
    <a:srgbClr val="B2B2B2"/>
    <a:srgbClr val="FFCC0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567" autoAdjust="0"/>
    <p:restoredTop sz="99492" autoAdjust="0"/>
  </p:normalViewPr>
  <p:slideViewPr>
    <p:cSldViewPr>
      <p:cViewPr varScale="1">
        <p:scale>
          <a:sx n="130" d="100"/>
          <a:sy n="130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FED19-719B-4E87-927E-9FEDA59E2FA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1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67936" y="6381750"/>
            <a:ext cx="576064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00D52-9017-4E27-87B9-56C89B8832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2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6623774"/>
            <a:ext cx="1983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baseline="0" dirty="0" smtClean="0">
                <a:solidFill>
                  <a:schemeClr val="accent2"/>
                </a:solidFill>
              </a:rPr>
              <a:t>H.-G. Moser,  </a:t>
            </a:r>
            <a:r>
              <a:rPr lang="en-US" sz="1100" b="1" baseline="0" dirty="0" smtClean="0">
                <a:solidFill>
                  <a:schemeClr val="accent2"/>
                </a:solidFill>
              </a:rPr>
              <a:t>January 2017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pic>
        <p:nvPicPr>
          <p:cNvPr id="9" name="Picture 9" descr="MPP_os_logo_cmyk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7929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62496"/>
            <a:ext cx="6840760" cy="846224"/>
          </a:xfrm>
        </p:spPr>
        <p:txBody>
          <a:bodyPr/>
          <a:lstStyle/>
          <a:p>
            <a:r>
              <a:rPr lang="en-US" dirty="0" err="1" smtClean="0">
                <a:latin typeface="Helvetica" pitchFamily="34" charset="0"/>
              </a:rPr>
              <a:t>Whitebook</a:t>
            </a:r>
            <a:r>
              <a:rPr lang="en-US" dirty="0" smtClean="0"/>
              <a:t>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74492"/>
            <a:ext cx="5544616" cy="54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580112" y="1130260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One page exists</a:t>
            </a:r>
            <a:endParaRPr lang="en-GB" sz="1200" dirty="0"/>
          </a:p>
        </p:txBody>
      </p:sp>
      <p:sp>
        <p:nvSpPr>
          <p:cNvPr id="6" name="Geschweifte Klammer rechts 5"/>
          <p:cNvSpPr/>
          <p:nvPr/>
        </p:nvSpPr>
        <p:spPr>
          <a:xfrm>
            <a:off x="5508104" y="1772816"/>
            <a:ext cx="7200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5580112" y="2060848"/>
            <a:ext cx="1773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four pages exist (HGM)</a:t>
            </a:r>
            <a:endParaRPr lang="en-GB" sz="1200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5462384" y="5517232"/>
            <a:ext cx="45719" cy="3600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feld 9"/>
          <p:cNvSpPr txBox="1"/>
          <p:nvPr/>
        </p:nvSpPr>
        <p:spPr>
          <a:xfrm>
            <a:off x="5580112" y="5558752"/>
            <a:ext cx="1960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Ca. 10 pages exist (HGM)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240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7052"/>
            <a:ext cx="5256584" cy="549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796136" y="3212976"/>
            <a:ext cx="2513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three pages exist (Michael Ritzert)</a:t>
            </a:r>
            <a:endParaRPr lang="en-GB" sz="1200" dirty="0"/>
          </a:p>
        </p:txBody>
      </p:sp>
      <p:sp>
        <p:nvSpPr>
          <p:cNvPr id="4" name="Geschweifte Klammer rechts 3"/>
          <p:cNvSpPr/>
          <p:nvPr/>
        </p:nvSpPr>
        <p:spPr>
          <a:xfrm>
            <a:off x="5580112" y="2996952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Geschweifte Klammer rechts 6"/>
          <p:cNvSpPr/>
          <p:nvPr/>
        </p:nvSpPr>
        <p:spPr>
          <a:xfrm>
            <a:off x="5475094" y="4221088"/>
            <a:ext cx="216024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feld 7"/>
          <p:cNvSpPr txBox="1"/>
          <p:nvPr/>
        </p:nvSpPr>
        <p:spPr>
          <a:xfrm>
            <a:off x="5796136" y="4730660"/>
            <a:ext cx="2452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five pages exist (Claus Kleinwort)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9911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00D52-9017-4E27-87B9-56C89B8832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60769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780928"/>
            <a:ext cx="63722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444208" y="2570420"/>
            <a:ext cx="192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exists (Manfred Valentan)</a:t>
            </a:r>
            <a:endParaRPr lang="en-GB" sz="1200" dirty="0"/>
          </a:p>
        </p:txBody>
      </p:sp>
      <p:sp>
        <p:nvSpPr>
          <p:cNvPr id="4" name="Geschweifte Klammer rechts 3"/>
          <p:cNvSpPr/>
          <p:nvPr/>
        </p:nvSpPr>
        <p:spPr>
          <a:xfrm>
            <a:off x="5940152" y="1268760"/>
            <a:ext cx="323553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78202"/>
      </p:ext>
    </p:extLst>
  </p:cSld>
  <p:clrMapOvr>
    <a:masterClrMapping/>
  </p:clrMapOvr>
</p:sld>
</file>

<file path=ppt/theme/theme1.xml><?xml version="1.0" encoding="utf-8"?>
<a:theme xmlns:a="http://schemas.openxmlformats.org/drawingml/2006/main" name="Procedure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Procedure</Template>
  <TotalTime>0</TotalTime>
  <Words>43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Procedure</vt:lpstr>
      <vt:lpstr>Whitebook 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2015-05-06T12:31:13Z</dcterms:created>
  <dcterms:modified xsi:type="dcterms:W3CDTF">2017-01-09T16:33:00Z</dcterms:modified>
</cp:coreProperties>
</file>