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2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37" autoAdjust="0"/>
    <p:restoredTop sz="94660"/>
  </p:normalViewPr>
  <p:slideViewPr>
    <p:cSldViewPr snapToObjects="1">
      <p:cViewPr varScale="1">
        <p:scale>
          <a:sx n="96" d="100"/>
          <a:sy n="96" d="100"/>
        </p:scale>
        <p:origin x="178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4918F5-6203-45D5-85C1-A6475BA02E89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797A92-59F1-497F-A52C-DA51609C27E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676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pg h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126618" y="6658578"/>
            <a:ext cx="3311525" cy="188912"/>
          </a:xfrm>
          <a:ln/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en-US" smtClean="0"/>
              <a:t>Internal, December 2018</a:t>
            </a:r>
            <a:endParaRPr lang="de-DE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J.  Doe, MPG Halbleiterlabor</a:t>
            </a:r>
            <a:endParaRPr lang="de-DE"/>
          </a:p>
        </p:txBody>
      </p:sp>
      <p:sp>
        <p:nvSpPr>
          <p:cNvPr id="7" name="Rectangle 11"/>
          <p:cNvSpPr>
            <a:spLocks noGrp="1" noChangeArrowheads="1"/>
          </p:cNvSpPr>
          <p:nvPr>
            <p:ph idx="1"/>
          </p:nvPr>
        </p:nvSpPr>
        <p:spPr bwMode="auto">
          <a:xfrm>
            <a:off x="566738" y="1304652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85750" indent="-285750">
              <a:buFont typeface="Wingdings 3" panose="05040102010807070707" pitchFamily="18" charset="2"/>
              <a:buChar char=""/>
              <a:defRPr/>
            </a:lvl1pPr>
            <a:lvl2pPr marL="715963" indent="-355600">
              <a:buFont typeface="Wingdings 3" panose="05040102010807070707" pitchFamily="18" charset="2"/>
              <a:buChar char=""/>
              <a:defRPr/>
            </a:lvl2pPr>
            <a:lvl3pPr marL="1254125" indent="-355600">
              <a:buSzPct val="100000"/>
              <a:buFont typeface="Wingdings 3" panose="05040102010807070707" pitchFamily="18" charset="2"/>
              <a:buChar char=""/>
              <a:defRPr sz="1400"/>
            </a:lvl3pPr>
            <a:lvl4pPr marL="1793875" indent="-355600">
              <a:buSzPct val="100000"/>
              <a:buFont typeface="Wingdings 3" panose="05040102010807070707" pitchFamily="18" charset="2"/>
              <a:buChar char=""/>
              <a:defRPr sz="1400"/>
            </a:lvl4pPr>
            <a:lvl5pPr marL="2332038" indent="-360363">
              <a:buSzPct val="100000"/>
              <a:buFont typeface="Wingdings 3" panose="05040102010807070707" pitchFamily="18" charset="2"/>
              <a:buChar char=""/>
              <a:defRPr sz="1400"/>
            </a:lvl5pPr>
          </a:lstStyle>
          <a:p>
            <a:pPr lvl="0"/>
            <a:r>
              <a:rPr lang="de-DE" dirty="0" smtClean="0"/>
              <a:t>Click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edit</a:t>
            </a:r>
            <a:r>
              <a:rPr lang="de-DE" dirty="0" smtClean="0"/>
              <a:t> Master </a:t>
            </a:r>
            <a:r>
              <a:rPr lang="de-DE" dirty="0" err="1" smtClean="0"/>
              <a:t>text</a:t>
            </a:r>
            <a:r>
              <a:rPr lang="de-DE" dirty="0" smtClean="0"/>
              <a:t> </a:t>
            </a:r>
            <a:r>
              <a:rPr lang="de-DE" dirty="0" err="1" smtClean="0"/>
              <a:t>styles</a:t>
            </a:r>
            <a:endParaRPr lang="de-DE" dirty="0" smtClean="0"/>
          </a:p>
          <a:p>
            <a:pPr lvl="1"/>
            <a:r>
              <a:rPr lang="de-DE" dirty="0" smtClean="0"/>
              <a:t>Second </a:t>
            </a:r>
            <a:r>
              <a:rPr lang="de-DE" dirty="0" err="1" smtClean="0"/>
              <a:t>level</a:t>
            </a:r>
            <a:endParaRPr lang="de-DE" dirty="0" smtClean="0"/>
          </a:p>
          <a:p>
            <a:pPr lvl="2"/>
            <a:r>
              <a:rPr lang="de-DE" dirty="0" smtClean="0"/>
              <a:t>Third </a:t>
            </a:r>
            <a:r>
              <a:rPr lang="de-DE" dirty="0" err="1" smtClean="0"/>
              <a:t>level</a:t>
            </a:r>
            <a:endParaRPr lang="de-DE" dirty="0" smtClean="0"/>
          </a:p>
          <a:p>
            <a:pPr lvl="3"/>
            <a:r>
              <a:rPr lang="de-DE" dirty="0" err="1" smtClean="0"/>
              <a:t>Fourth</a:t>
            </a:r>
            <a:r>
              <a:rPr lang="de-DE" dirty="0" smtClean="0"/>
              <a:t> </a:t>
            </a:r>
            <a:r>
              <a:rPr lang="de-DE" dirty="0" err="1" smtClean="0"/>
              <a:t>level</a:t>
            </a:r>
            <a:endParaRPr lang="de-DE" dirty="0" smtClean="0"/>
          </a:p>
          <a:p>
            <a:pPr lvl="4"/>
            <a:r>
              <a:rPr lang="de-DE" dirty="0" err="1" smtClean="0"/>
              <a:t>Fifth</a:t>
            </a:r>
            <a:r>
              <a:rPr lang="de-DE" dirty="0" smtClean="0"/>
              <a:t> </a:t>
            </a:r>
            <a:r>
              <a:rPr lang="de-DE" dirty="0" err="1" smtClean="0"/>
              <a:t>level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776491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Laci\Desktop\Logo-tran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81938" y="157628"/>
            <a:ext cx="1126298" cy="694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97698" name="Rectangle 2"/>
          <p:cNvSpPr>
            <a:spLocks noChangeArrowheads="1"/>
          </p:cNvSpPr>
          <p:nvPr/>
        </p:nvSpPr>
        <p:spPr bwMode="auto">
          <a:xfrm>
            <a:off x="119063" y="0"/>
            <a:ext cx="133350" cy="6669088"/>
          </a:xfrm>
          <a:prstGeom prst="rect">
            <a:avLst/>
          </a:prstGeom>
          <a:solidFill>
            <a:srgbClr val="C9DBD8"/>
          </a:solidFill>
          <a:ln w="9525">
            <a:solidFill>
              <a:srgbClr val="C9DBD8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797699" name="Rectangle 3"/>
          <p:cNvSpPr>
            <a:spLocks noChangeArrowheads="1"/>
          </p:cNvSpPr>
          <p:nvPr/>
        </p:nvSpPr>
        <p:spPr bwMode="auto">
          <a:xfrm>
            <a:off x="252413" y="0"/>
            <a:ext cx="131762" cy="6858000"/>
          </a:xfrm>
          <a:prstGeom prst="rect">
            <a:avLst/>
          </a:prstGeom>
          <a:solidFill>
            <a:srgbClr val="E6F2F2"/>
          </a:solidFill>
          <a:ln w="9525">
            <a:solidFill>
              <a:srgbClr val="E6F2F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797700" name="Rectangle 4"/>
          <p:cNvSpPr>
            <a:spLocks noChangeArrowheads="1"/>
          </p:cNvSpPr>
          <p:nvPr/>
        </p:nvSpPr>
        <p:spPr bwMode="auto">
          <a:xfrm>
            <a:off x="0" y="6642100"/>
            <a:ext cx="9144000" cy="215900"/>
          </a:xfrm>
          <a:prstGeom prst="rect">
            <a:avLst/>
          </a:prstGeom>
          <a:solidFill>
            <a:srgbClr val="7CA6A6"/>
          </a:solidFill>
          <a:ln w="9525">
            <a:solidFill>
              <a:srgbClr val="7CA6A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85763" y="188913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4008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Title</a:t>
            </a:r>
          </a:p>
        </p:txBody>
      </p:sp>
      <p:sp>
        <p:nvSpPr>
          <p:cNvPr id="797702" name="Rectangle 6"/>
          <p:cNvSpPr>
            <a:spLocks noChangeArrowheads="1"/>
          </p:cNvSpPr>
          <p:nvPr/>
        </p:nvSpPr>
        <p:spPr bwMode="auto">
          <a:xfrm>
            <a:off x="0" y="0"/>
            <a:ext cx="119063" cy="6669088"/>
          </a:xfrm>
          <a:prstGeom prst="rect">
            <a:avLst/>
          </a:prstGeom>
          <a:solidFill>
            <a:srgbClr val="7CA6A6"/>
          </a:solidFill>
          <a:ln w="9525">
            <a:solidFill>
              <a:srgbClr val="7CA6A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797703" name="Rectangle 7"/>
          <p:cNvSpPr>
            <a:spLocks noChangeArrowheads="1"/>
          </p:cNvSpPr>
          <p:nvPr/>
        </p:nvSpPr>
        <p:spPr bwMode="auto">
          <a:xfrm>
            <a:off x="0" y="-26988"/>
            <a:ext cx="9144000" cy="142876"/>
          </a:xfrm>
          <a:prstGeom prst="rect">
            <a:avLst/>
          </a:prstGeom>
          <a:solidFill>
            <a:srgbClr val="7CA6A6"/>
          </a:solidFill>
          <a:ln w="9525">
            <a:solidFill>
              <a:srgbClr val="7CA6A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797704" name="Line 8"/>
          <p:cNvSpPr>
            <a:spLocks noChangeShapeType="1"/>
          </p:cNvSpPr>
          <p:nvPr/>
        </p:nvSpPr>
        <p:spPr bwMode="auto">
          <a:xfrm>
            <a:off x="296863" y="908050"/>
            <a:ext cx="7585075" cy="0"/>
          </a:xfrm>
          <a:prstGeom prst="line">
            <a:avLst/>
          </a:prstGeom>
          <a:noFill/>
          <a:ln w="38100">
            <a:solidFill>
              <a:srgbClr val="E6F2F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797709" name="Oval 13"/>
          <p:cNvSpPr>
            <a:spLocks noChangeArrowheads="1"/>
          </p:cNvSpPr>
          <p:nvPr/>
        </p:nvSpPr>
        <p:spPr bwMode="auto">
          <a:xfrm>
            <a:off x="566738" y="414338"/>
            <a:ext cx="179387" cy="180975"/>
          </a:xfrm>
          <a:prstGeom prst="ellipse">
            <a:avLst/>
          </a:prstGeom>
          <a:gradFill rotWithShape="1">
            <a:gsLst>
              <a:gs pos="0">
                <a:srgbClr val="7CA6A6">
                  <a:gamma/>
                  <a:shade val="46275"/>
                  <a:invGamma/>
                </a:srgbClr>
              </a:gs>
              <a:gs pos="50000">
                <a:srgbClr val="7CA6A6"/>
              </a:gs>
              <a:gs pos="100000">
                <a:srgbClr val="7CA6A6">
                  <a:gamma/>
                  <a:shade val="46275"/>
                  <a:invGamma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15" name="Rectangle 9"/>
          <p:cNvSpPr>
            <a:spLocks noGrp="1" noChangeArrowheads="1"/>
          </p:cNvSpPr>
          <p:nvPr>
            <p:ph type="dt" sz="half" idx="2"/>
          </p:nvPr>
        </p:nvSpPr>
        <p:spPr>
          <a:xfrm>
            <a:off x="119062" y="6664107"/>
            <a:ext cx="1752637" cy="206004"/>
          </a:xfrm>
          <a:prstGeom prst="rect">
            <a:avLst/>
          </a:prstGeom>
          <a:ln/>
        </p:spPr>
        <p:txBody>
          <a:bodyPr/>
          <a:lstStyle>
            <a:lvl1pPr algn="l">
              <a:defRPr sz="1000">
                <a:solidFill>
                  <a:schemeClr val="bg1"/>
                </a:solidFill>
                <a:latin typeface="Segoe UI Symbol" panose="020B0502040204020203" pitchFamily="34" charset="0"/>
                <a:ea typeface="Segoe UI Symbol" panose="020B0502040204020203" pitchFamily="34" charset="0"/>
              </a:defRPr>
            </a:lvl1pPr>
          </a:lstStyle>
          <a:p>
            <a:pPr>
              <a:defRPr/>
            </a:pPr>
            <a:r>
              <a:rPr lang="en-US" smtClean="0"/>
              <a:t>Internal, December 2018</a:t>
            </a:r>
            <a:endParaRPr lang="de-DE" dirty="0"/>
          </a:p>
        </p:txBody>
      </p:sp>
      <p:sp>
        <p:nvSpPr>
          <p:cNvPr id="16" name="Rectangle 10"/>
          <p:cNvSpPr>
            <a:spLocks noGrp="1" noChangeArrowheads="1"/>
          </p:cNvSpPr>
          <p:nvPr>
            <p:ph type="ftr" sz="quarter" idx="3"/>
          </p:nvPr>
        </p:nvSpPr>
        <p:spPr>
          <a:xfrm>
            <a:off x="6376936" y="6653597"/>
            <a:ext cx="2767064" cy="180974"/>
          </a:xfrm>
          <a:prstGeom prst="rect">
            <a:avLst/>
          </a:prstGeom>
          <a:ln/>
        </p:spPr>
        <p:txBody>
          <a:bodyPr/>
          <a:lstStyle>
            <a:lvl1pPr algn="r">
              <a:defRPr sz="1000">
                <a:solidFill>
                  <a:schemeClr val="bg1"/>
                </a:solidFill>
                <a:latin typeface="Segoe UI Symbol" panose="020B0502040204020203" pitchFamily="34" charset="0"/>
                <a:ea typeface="Segoe UI Symbol" panose="020B0502040204020203" pitchFamily="34" charset="0"/>
              </a:defRPr>
            </a:lvl1pPr>
          </a:lstStyle>
          <a:p>
            <a:pPr>
              <a:defRPr/>
            </a:pPr>
            <a:r>
              <a:rPr lang="de-DE" smtClean="0"/>
              <a:t>J.  Doe, MPG Halbleiterlabor</a:t>
            </a:r>
            <a:endParaRPr lang="de-DE" dirty="0"/>
          </a:p>
        </p:txBody>
      </p:sp>
      <p:sp>
        <p:nvSpPr>
          <p:cNvPr id="17" name="Rectangle 10"/>
          <p:cNvSpPr txBox="1">
            <a:spLocks noChangeArrowheads="1"/>
          </p:cNvSpPr>
          <p:nvPr/>
        </p:nvSpPr>
        <p:spPr bwMode="auto">
          <a:xfrm>
            <a:off x="4139952" y="6669360"/>
            <a:ext cx="384631" cy="187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bg1"/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22C74C0C-8C4F-4B0C-A0DA-A4D8859FA67C}" type="slidenum">
              <a:rPr lang="de-DE" sz="1000" smtClean="0">
                <a:solidFill>
                  <a:schemeClr val="bg1"/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pPr algn="ctr">
                <a:defRPr/>
              </a:pPr>
              <a:t>‹Nr.›</a:t>
            </a:fld>
            <a:endParaRPr lang="de-DE" sz="1000" dirty="0">
              <a:solidFill>
                <a:schemeClr val="bg1"/>
              </a:solidFill>
              <a:latin typeface="Segoe UI Symbol" panose="020B0502040204020203" pitchFamily="34" charset="0"/>
              <a:ea typeface="Segoe UI Symbol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7755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buSzPct val="150000"/>
        <a:defRPr sz="2000">
          <a:solidFill>
            <a:schemeClr val="tx2"/>
          </a:solidFill>
          <a:latin typeface="+mj-lt"/>
          <a:ea typeface="Segoe UI Symbol" panose="020B0502040204020203" pitchFamily="34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buSzPct val="150000"/>
        <a:defRPr sz="20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buSzPct val="150000"/>
        <a:defRPr sz="20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buSzPct val="150000"/>
        <a:defRPr sz="20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buSzPct val="150000"/>
        <a:defRPr sz="20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buSzPct val="150000"/>
        <a:defRPr sz="20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buSzPct val="150000"/>
        <a:defRPr sz="20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buSzPct val="150000"/>
        <a:defRPr sz="20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buSzPct val="150000"/>
        <a:defRPr sz="2000">
          <a:solidFill>
            <a:schemeClr val="tx2"/>
          </a:solidFill>
          <a:latin typeface="Tahoma" pitchFamily="34" charset="0"/>
        </a:defRPr>
      </a:lvl9pPr>
    </p:titleStyle>
    <p:bodyStyle>
      <a:lvl1pPr marL="812800" indent="-8128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defRPr sz="1600">
          <a:solidFill>
            <a:schemeClr val="tx1"/>
          </a:solidFill>
          <a:latin typeface="Segoe UI Symbol" panose="020B0502040204020203" pitchFamily="34" charset="0"/>
          <a:ea typeface="Segoe UI Symbol" panose="020B0502040204020203" pitchFamily="34" charset="0"/>
          <a:cs typeface="+mn-cs"/>
        </a:defRPr>
      </a:lvl1pPr>
      <a:lvl2pPr marL="1168400" indent="-7112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3" panose="05040102010807070707" pitchFamily="18" charset="2"/>
        <a:buChar char="w"/>
        <a:defRPr sz="1400">
          <a:solidFill>
            <a:schemeClr val="tx1"/>
          </a:solidFill>
          <a:latin typeface="Segoe UI Symbol" panose="020B0502040204020203" pitchFamily="34" charset="0"/>
          <a:ea typeface="Segoe UI Symbol" panose="020B0502040204020203" pitchFamily="34" charset="0"/>
        </a:defRPr>
      </a:lvl2pPr>
      <a:lvl3pPr marL="1524000" indent="-609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Font typeface="Wingdings 3" panose="05040102010807070707" pitchFamily="18" charset="2"/>
        <a:buChar char="9"/>
        <a:defRPr sz="1200">
          <a:solidFill>
            <a:schemeClr val="tx1"/>
          </a:solidFill>
          <a:latin typeface="Segoe UI Symbol" panose="020B0502040204020203" pitchFamily="34" charset="0"/>
          <a:ea typeface="Segoe UI Symbol" panose="020B0502040204020203" pitchFamily="34" charset="0"/>
        </a:defRPr>
      </a:lvl3pPr>
      <a:lvl4pPr marL="1879600" indent="-5080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Font typeface="Wingdings 3" panose="05040102010807070707" pitchFamily="18" charset="2"/>
        <a:buChar char="9"/>
        <a:defRPr sz="1200">
          <a:solidFill>
            <a:schemeClr val="tx1"/>
          </a:solidFill>
          <a:latin typeface="Segoe UI Symbol" panose="020B0502040204020203" pitchFamily="34" charset="0"/>
          <a:ea typeface="Segoe UI Symbol" panose="020B0502040204020203" pitchFamily="34" charset="0"/>
        </a:defRPr>
      </a:lvl4pPr>
      <a:lvl5pPr marL="2336800" indent="-5080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Font typeface="Wingdings 3" panose="05040102010807070707" pitchFamily="18" charset="2"/>
        <a:buChar char="9"/>
        <a:defRPr sz="1200">
          <a:solidFill>
            <a:schemeClr val="tx1"/>
          </a:solidFill>
          <a:latin typeface="Segoe UI Symbol" panose="020B0502040204020203" pitchFamily="34" charset="0"/>
          <a:ea typeface="Segoe UI Symbol" panose="020B0502040204020203" pitchFamily="34" charset="0"/>
        </a:defRPr>
      </a:lvl5pPr>
      <a:lvl6pPr marL="2794000" indent="-508000" algn="l" rtl="0" fontAlgn="base">
        <a:spcBef>
          <a:spcPct val="20000"/>
        </a:spcBef>
        <a:spcAft>
          <a:spcPct val="0"/>
        </a:spcAft>
        <a:buClr>
          <a:schemeClr val="tx1"/>
        </a:buClr>
        <a:defRPr sz="1200">
          <a:solidFill>
            <a:schemeClr val="tx1"/>
          </a:solidFill>
          <a:latin typeface="+mn-lt"/>
        </a:defRPr>
      </a:lvl6pPr>
      <a:lvl7pPr marL="3251200" indent="-508000" algn="l" rtl="0" fontAlgn="base">
        <a:spcBef>
          <a:spcPct val="20000"/>
        </a:spcBef>
        <a:spcAft>
          <a:spcPct val="0"/>
        </a:spcAft>
        <a:buClr>
          <a:schemeClr val="tx1"/>
        </a:buClr>
        <a:defRPr sz="1200">
          <a:solidFill>
            <a:schemeClr val="tx1"/>
          </a:solidFill>
          <a:latin typeface="+mn-lt"/>
        </a:defRPr>
      </a:lvl7pPr>
      <a:lvl8pPr marL="3708400" indent="-508000" algn="l" rtl="0" fontAlgn="base">
        <a:spcBef>
          <a:spcPct val="20000"/>
        </a:spcBef>
        <a:spcAft>
          <a:spcPct val="0"/>
        </a:spcAft>
        <a:buClr>
          <a:schemeClr val="tx1"/>
        </a:buClr>
        <a:defRPr sz="1200">
          <a:solidFill>
            <a:schemeClr val="tx1"/>
          </a:solidFill>
          <a:latin typeface="+mn-lt"/>
        </a:defRPr>
      </a:lvl8pPr>
      <a:lvl9pPr marL="4165600" indent="-508000" algn="l" rtl="0" fontAlgn="base">
        <a:spcBef>
          <a:spcPct val="20000"/>
        </a:spcBef>
        <a:spcAft>
          <a:spcPct val="0"/>
        </a:spcAft>
        <a:buClr>
          <a:schemeClr val="tx1"/>
        </a:buClr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Internal, December 2018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J.  Doe, MPG Halbleiterlabor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>
          <a:xfrm>
            <a:off x="566738" y="1088740"/>
            <a:ext cx="8229600" cy="452596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533643"/>
      </p:ext>
    </p:extLst>
  </p:cSld>
  <p:clrMapOvr>
    <a:masterClrMapping/>
  </p:clrMapOvr>
</p:sld>
</file>

<file path=ppt/theme/theme1.xml><?xml version="1.0" encoding="utf-8"?>
<a:theme xmlns:a="http://schemas.openxmlformats.org/drawingml/2006/main" name="mpg hll default">
  <a:themeElements>
    <a:clrScheme name="Benutzerdefiniert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2D2DB9"/>
      </a:folHlink>
    </a:clrScheme>
    <a:fontScheme name="Benutzerdefiniert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85000"/>
          </a:schemeClr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  <a:ln>
          <a:noFill/>
        </a:ln>
      </a:spPr>
      <a:bodyPr wrap="none" rtlCol="0">
        <a:noAutofit/>
      </a:bodyPr>
      <a:lstStyle>
        <a:defPPr>
          <a:spcBef>
            <a:spcPts val="100"/>
          </a:spcBef>
          <a:spcAft>
            <a:spcPts val="100"/>
          </a:spcAft>
          <a:defRPr dirty="0" smtClean="0"/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</Words>
  <Application>Microsoft Office PowerPoint</Application>
  <PresentationFormat>Bildschirmpräsentation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Calibri</vt:lpstr>
      <vt:lpstr>Segoe UI</vt:lpstr>
      <vt:lpstr>Segoe UI Symbol</vt:lpstr>
      <vt:lpstr>Tahoma</vt:lpstr>
      <vt:lpstr>Wingdings 3</vt:lpstr>
      <vt:lpstr>mpg hll default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Laci</dc:creator>
  <cp:lastModifiedBy>Laci</cp:lastModifiedBy>
  <cp:revision>61</cp:revision>
  <dcterms:created xsi:type="dcterms:W3CDTF">2014-03-18T20:20:31Z</dcterms:created>
  <dcterms:modified xsi:type="dcterms:W3CDTF">2018-10-18T04:41:49Z</dcterms:modified>
</cp:coreProperties>
</file>