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4B427-B48B-4787-BD3F-29FCBF2B71C5}" v="27" dt="2019-08-10T13:04:21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Nozik" userId="188c02ae713a829a" providerId="LiveId" clId="{BBD4B427-B48B-4787-BD3F-29FCBF2B71C5}"/>
    <pc:docChg chg="custSel addSld modSld">
      <pc:chgData name="Alexander Nozik" userId="188c02ae713a829a" providerId="LiveId" clId="{BBD4B427-B48B-4787-BD3F-29FCBF2B71C5}" dt="2019-08-10T13:10:58.991" v="1397" actId="20577"/>
      <pc:docMkLst>
        <pc:docMk/>
      </pc:docMkLst>
      <pc:sldChg chg="modSp">
        <pc:chgData name="Alexander Nozik" userId="188c02ae713a829a" providerId="LiveId" clId="{BBD4B427-B48B-4787-BD3F-29FCBF2B71C5}" dt="2019-08-10T12:27:53.085" v="20" actId="20577"/>
        <pc:sldMkLst>
          <pc:docMk/>
          <pc:sldMk cId="1445026111" sldId="256"/>
        </pc:sldMkLst>
        <pc:spChg chg="mod">
          <ac:chgData name="Alexander Nozik" userId="188c02ae713a829a" providerId="LiveId" clId="{BBD4B427-B48B-4787-BD3F-29FCBF2B71C5}" dt="2019-08-10T12:27:53.085" v="20" actId="20577"/>
          <ac:spMkLst>
            <pc:docMk/>
            <pc:sldMk cId="1445026111" sldId="256"/>
            <ac:spMk id="2" creationId="{B1DC70E5-44B2-4EE8-980D-E22B87F547A6}"/>
          </ac:spMkLst>
        </pc:spChg>
      </pc:sldChg>
      <pc:sldChg chg="addSp delSp modSp">
        <pc:chgData name="Alexander Nozik" userId="188c02ae713a829a" providerId="LiveId" clId="{BBD4B427-B48B-4787-BD3F-29FCBF2B71C5}" dt="2019-08-10T12:39:37.488" v="365" actId="20577"/>
        <pc:sldMkLst>
          <pc:docMk/>
          <pc:sldMk cId="1901862836" sldId="257"/>
        </pc:sldMkLst>
        <pc:spChg chg="del">
          <ac:chgData name="Alexander Nozik" userId="188c02ae713a829a" providerId="LiveId" clId="{BBD4B427-B48B-4787-BD3F-29FCBF2B71C5}" dt="2019-08-10T12:38:28.382" v="326" actId="478"/>
          <ac:spMkLst>
            <pc:docMk/>
            <pc:sldMk cId="1901862836" sldId="257"/>
            <ac:spMk id="12" creationId="{4174216A-32D7-4B12-8A3A-D2D3505775DA}"/>
          </ac:spMkLst>
        </pc:spChg>
        <pc:spChg chg="del">
          <ac:chgData name="Alexander Nozik" userId="188c02ae713a829a" providerId="LiveId" clId="{BBD4B427-B48B-4787-BD3F-29FCBF2B71C5}" dt="2019-08-10T12:38:30.550" v="327" actId="478"/>
          <ac:spMkLst>
            <pc:docMk/>
            <pc:sldMk cId="1901862836" sldId="257"/>
            <ac:spMk id="13" creationId="{C82130F3-B8F1-495D-A184-F0B473FC3289}"/>
          </ac:spMkLst>
        </pc:spChg>
        <pc:spChg chg="add del mod">
          <ac:chgData name="Alexander Nozik" userId="188c02ae713a829a" providerId="LiveId" clId="{BBD4B427-B48B-4787-BD3F-29FCBF2B71C5}" dt="2019-08-10T12:39:13.551" v="346" actId="478"/>
          <ac:spMkLst>
            <pc:docMk/>
            <pc:sldMk cId="1901862836" sldId="257"/>
            <ac:spMk id="14" creationId="{E8E926FA-C804-4156-B7B2-E917A1AD9CA7}"/>
          </ac:spMkLst>
        </pc:spChg>
        <pc:spChg chg="add mod">
          <ac:chgData name="Alexander Nozik" userId="188c02ae713a829a" providerId="LiveId" clId="{BBD4B427-B48B-4787-BD3F-29FCBF2B71C5}" dt="2019-08-10T12:39:37.488" v="365" actId="20577"/>
          <ac:spMkLst>
            <pc:docMk/>
            <pc:sldMk cId="1901862836" sldId="257"/>
            <ac:spMk id="15" creationId="{A7E61739-947F-47F6-9989-5B763F89782B}"/>
          </ac:spMkLst>
        </pc:spChg>
        <pc:graphicFrameChg chg="mod">
          <ac:chgData name="Alexander Nozik" userId="188c02ae713a829a" providerId="LiveId" clId="{BBD4B427-B48B-4787-BD3F-29FCBF2B71C5}" dt="2019-08-10T12:38:35.008" v="332" actId="20577"/>
          <ac:graphicFrameMkLst>
            <pc:docMk/>
            <pc:sldMk cId="1901862836" sldId="257"/>
            <ac:graphicFrameMk id="8" creationId="{3CE135C8-DDF6-471D-AD1D-3C83A9B0F406}"/>
          </ac:graphicFrameMkLst>
        </pc:graphicFrameChg>
        <pc:graphicFrameChg chg="mod">
          <ac:chgData name="Alexander Nozik" userId="188c02ae713a829a" providerId="LiveId" clId="{BBD4B427-B48B-4787-BD3F-29FCBF2B71C5}" dt="2019-08-10T12:38:44.337" v="338"/>
          <ac:graphicFrameMkLst>
            <pc:docMk/>
            <pc:sldMk cId="1901862836" sldId="257"/>
            <ac:graphicFrameMk id="11" creationId="{A1A157C6-5304-4989-B567-DFB999051BFB}"/>
          </ac:graphicFrameMkLst>
        </pc:graphicFrameChg>
      </pc:sldChg>
      <pc:sldChg chg="addSp delSp modSp add">
        <pc:chgData name="Alexander Nozik" userId="188c02ae713a829a" providerId="LiveId" clId="{BBD4B427-B48B-4787-BD3F-29FCBF2B71C5}" dt="2019-08-10T12:33:58.839" v="279" actId="6549"/>
        <pc:sldMkLst>
          <pc:docMk/>
          <pc:sldMk cId="907393081" sldId="258"/>
        </pc:sldMkLst>
        <pc:spChg chg="del">
          <ac:chgData name="Alexander Nozik" userId="188c02ae713a829a" providerId="LiveId" clId="{BBD4B427-B48B-4787-BD3F-29FCBF2B71C5}" dt="2019-08-10T12:28:03.314" v="21"/>
          <ac:spMkLst>
            <pc:docMk/>
            <pc:sldMk cId="907393081" sldId="258"/>
            <ac:spMk id="2" creationId="{C77BF785-506C-40C2-B8A2-71D2904C8E58}"/>
          </ac:spMkLst>
        </pc:spChg>
        <pc:spChg chg="del">
          <ac:chgData name="Alexander Nozik" userId="188c02ae713a829a" providerId="LiveId" clId="{BBD4B427-B48B-4787-BD3F-29FCBF2B71C5}" dt="2019-08-10T12:28:03.314" v="21"/>
          <ac:spMkLst>
            <pc:docMk/>
            <pc:sldMk cId="907393081" sldId="258"/>
            <ac:spMk id="3" creationId="{D13A635E-C348-44E7-A500-FE2154E24CC9}"/>
          </ac:spMkLst>
        </pc:spChg>
        <pc:spChg chg="del">
          <ac:chgData name="Alexander Nozik" userId="188c02ae713a829a" providerId="LiveId" clId="{BBD4B427-B48B-4787-BD3F-29FCBF2B71C5}" dt="2019-08-10T12:28:03.314" v="21"/>
          <ac:spMkLst>
            <pc:docMk/>
            <pc:sldMk cId="907393081" sldId="258"/>
            <ac:spMk id="4" creationId="{6F23683F-3ABA-479B-90F7-048B185E657F}"/>
          </ac:spMkLst>
        </pc:spChg>
        <pc:spChg chg="del">
          <ac:chgData name="Alexander Nozik" userId="188c02ae713a829a" providerId="LiveId" clId="{BBD4B427-B48B-4787-BD3F-29FCBF2B71C5}" dt="2019-08-10T12:28:03.314" v="21"/>
          <ac:spMkLst>
            <pc:docMk/>
            <pc:sldMk cId="907393081" sldId="258"/>
            <ac:spMk id="5" creationId="{10AC5FF4-F40D-4B0B-B8F3-2A28094688AE}"/>
          </ac:spMkLst>
        </pc:spChg>
        <pc:spChg chg="del">
          <ac:chgData name="Alexander Nozik" userId="188c02ae713a829a" providerId="LiveId" clId="{BBD4B427-B48B-4787-BD3F-29FCBF2B71C5}" dt="2019-08-10T12:28:03.314" v="21"/>
          <ac:spMkLst>
            <pc:docMk/>
            <pc:sldMk cId="907393081" sldId="258"/>
            <ac:spMk id="6" creationId="{86E14691-503A-41D7-A720-9CF00E88FB12}"/>
          </ac:spMkLst>
        </pc:spChg>
        <pc:spChg chg="add mod">
          <ac:chgData name="Alexander Nozik" userId="188c02ae713a829a" providerId="LiveId" clId="{BBD4B427-B48B-4787-BD3F-29FCBF2B71C5}" dt="2019-08-10T12:28:11.805" v="32" actId="20577"/>
          <ac:spMkLst>
            <pc:docMk/>
            <pc:sldMk cId="907393081" sldId="258"/>
            <ac:spMk id="7" creationId="{655B4E1D-5898-4E3E-952D-41185EDCBA0C}"/>
          </ac:spMkLst>
        </pc:spChg>
        <pc:spChg chg="add del mod">
          <ac:chgData name="Alexander Nozik" userId="188c02ae713a829a" providerId="LiveId" clId="{BBD4B427-B48B-4787-BD3F-29FCBF2B71C5}" dt="2019-08-10T12:31:04.232" v="33"/>
          <ac:spMkLst>
            <pc:docMk/>
            <pc:sldMk cId="907393081" sldId="258"/>
            <ac:spMk id="8" creationId="{51CA0E71-5495-4320-B3E0-FE65598E27DA}"/>
          </ac:spMkLst>
        </pc:spChg>
        <pc:spChg chg="add mod">
          <ac:chgData name="Alexander Nozik" userId="188c02ae713a829a" providerId="LiveId" clId="{BBD4B427-B48B-4787-BD3F-29FCBF2B71C5}" dt="2019-08-10T12:33:58.839" v="279" actId="6549"/>
          <ac:spMkLst>
            <pc:docMk/>
            <pc:sldMk cId="907393081" sldId="258"/>
            <ac:spMk id="10" creationId="{72C4543E-F6E5-47DE-8228-607CBF81A1B5}"/>
          </ac:spMkLst>
        </pc:spChg>
        <pc:picChg chg="add mod">
          <ac:chgData name="Alexander Nozik" userId="188c02ae713a829a" providerId="LiveId" clId="{BBD4B427-B48B-4787-BD3F-29FCBF2B71C5}" dt="2019-08-10T12:31:48.020" v="34" actId="1076"/>
          <ac:picMkLst>
            <pc:docMk/>
            <pc:sldMk cId="907393081" sldId="258"/>
            <ac:picMk id="9" creationId="{E9B849C5-9477-4B2D-A2C4-5EB8832308BE}"/>
          </ac:picMkLst>
        </pc:picChg>
      </pc:sldChg>
      <pc:sldChg chg="addSp delSp modSp add">
        <pc:chgData name="Alexander Nozik" userId="188c02ae713a829a" providerId="LiveId" clId="{BBD4B427-B48B-4787-BD3F-29FCBF2B71C5}" dt="2019-08-10T12:36:40.319" v="321" actId="20577"/>
        <pc:sldMkLst>
          <pc:docMk/>
          <pc:sldMk cId="538418567" sldId="259"/>
        </pc:sldMkLst>
        <pc:spChg chg="del mod">
          <ac:chgData name="Alexander Nozik" userId="188c02ae713a829a" providerId="LiveId" clId="{BBD4B427-B48B-4787-BD3F-29FCBF2B71C5}" dt="2019-08-10T12:36:28.565" v="298"/>
          <ac:spMkLst>
            <pc:docMk/>
            <pc:sldMk cId="538418567" sldId="259"/>
            <ac:spMk id="2" creationId="{A5E7A2A9-8313-439E-A4AC-214CC5A033D5}"/>
          </ac:spMkLst>
        </pc:spChg>
        <pc:spChg chg="mod">
          <ac:chgData name="Alexander Nozik" userId="188c02ae713a829a" providerId="LiveId" clId="{BBD4B427-B48B-4787-BD3F-29FCBF2B71C5}" dt="2019-08-10T12:36:40.319" v="321" actId="20577"/>
          <ac:spMkLst>
            <pc:docMk/>
            <pc:sldMk cId="538418567" sldId="259"/>
            <ac:spMk id="3" creationId="{9B0A6771-0CB9-41EA-8C76-D91857DE3C87}"/>
          </ac:spMkLst>
        </pc:spChg>
        <pc:picChg chg="add">
          <ac:chgData name="Alexander Nozik" userId="188c02ae713a829a" providerId="LiveId" clId="{BBD4B427-B48B-4787-BD3F-29FCBF2B71C5}" dt="2019-08-10T12:36:28.565" v="298"/>
          <ac:picMkLst>
            <pc:docMk/>
            <pc:sldMk cId="538418567" sldId="259"/>
            <ac:picMk id="1026" creationId="{BE3B77A9-E479-4334-A78E-5ACA1CEE5397}"/>
          </ac:picMkLst>
        </pc:picChg>
      </pc:sldChg>
      <pc:sldChg chg="addSp delSp modSp add">
        <pc:chgData name="Alexander Nozik" userId="188c02ae713a829a" providerId="LiveId" clId="{BBD4B427-B48B-4787-BD3F-29FCBF2B71C5}" dt="2019-08-10T13:10:41.460" v="1364" actId="20577"/>
        <pc:sldMkLst>
          <pc:docMk/>
          <pc:sldMk cId="3522915386" sldId="260"/>
        </pc:sldMkLst>
        <pc:spChg chg="del">
          <ac:chgData name="Alexander Nozik" userId="188c02ae713a829a" providerId="LiveId" clId="{BBD4B427-B48B-4787-BD3F-29FCBF2B71C5}" dt="2019-08-10T12:37:01.072" v="323"/>
          <ac:spMkLst>
            <pc:docMk/>
            <pc:sldMk cId="3522915386" sldId="260"/>
            <ac:spMk id="2" creationId="{6506B75A-6C15-462C-A0EE-7119867DCDD4}"/>
          </ac:spMkLst>
        </pc:spChg>
        <pc:spChg chg="del">
          <ac:chgData name="Alexander Nozik" userId="188c02ae713a829a" providerId="LiveId" clId="{BBD4B427-B48B-4787-BD3F-29FCBF2B71C5}" dt="2019-08-10T12:37:01.072" v="323"/>
          <ac:spMkLst>
            <pc:docMk/>
            <pc:sldMk cId="3522915386" sldId="260"/>
            <ac:spMk id="3" creationId="{26F50EEE-4DB3-4278-92BD-956D4448842D}"/>
          </ac:spMkLst>
        </pc:spChg>
        <pc:spChg chg="del">
          <ac:chgData name="Alexander Nozik" userId="188c02ae713a829a" providerId="LiveId" clId="{BBD4B427-B48B-4787-BD3F-29FCBF2B71C5}" dt="2019-08-10T12:37:01.072" v="323"/>
          <ac:spMkLst>
            <pc:docMk/>
            <pc:sldMk cId="3522915386" sldId="260"/>
            <ac:spMk id="4" creationId="{99A61C51-7859-443D-B3F5-BF125A461B74}"/>
          </ac:spMkLst>
        </pc:spChg>
        <pc:spChg chg="del">
          <ac:chgData name="Alexander Nozik" userId="188c02ae713a829a" providerId="LiveId" clId="{BBD4B427-B48B-4787-BD3F-29FCBF2B71C5}" dt="2019-08-10T12:37:01.072" v="323"/>
          <ac:spMkLst>
            <pc:docMk/>
            <pc:sldMk cId="3522915386" sldId="260"/>
            <ac:spMk id="5" creationId="{707786AC-756F-4EB3-808B-E65858E5D31A}"/>
          </ac:spMkLst>
        </pc:spChg>
        <pc:spChg chg="del">
          <ac:chgData name="Alexander Nozik" userId="188c02ae713a829a" providerId="LiveId" clId="{BBD4B427-B48B-4787-BD3F-29FCBF2B71C5}" dt="2019-08-10T12:37:01.072" v="323"/>
          <ac:spMkLst>
            <pc:docMk/>
            <pc:sldMk cId="3522915386" sldId="260"/>
            <ac:spMk id="6" creationId="{ED8B411F-7004-4116-926A-0F4E8D2B35FE}"/>
          </ac:spMkLst>
        </pc:spChg>
        <pc:spChg chg="add del mod">
          <ac:chgData name="Alexander Nozik" userId="188c02ae713a829a" providerId="LiveId" clId="{BBD4B427-B48B-4787-BD3F-29FCBF2B71C5}" dt="2019-08-10T12:37:07.374" v="324"/>
          <ac:spMkLst>
            <pc:docMk/>
            <pc:sldMk cId="3522915386" sldId="260"/>
            <ac:spMk id="7" creationId="{B5A097DC-D427-4077-8426-EFEBD173645F}"/>
          </ac:spMkLst>
        </pc:spChg>
        <pc:spChg chg="add del mod">
          <ac:chgData name="Alexander Nozik" userId="188c02ae713a829a" providerId="LiveId" clId="{BBD4B427-B48B-4787-BD3F-29FCBF2B71C5}" dt="2019-08-10T12:37:07.374" v="324"/>
          <ac:spMkLst>
            <pc:docMk/>
            <pc:sldMk cId="3522915386" sldId="260"/>
            <ac:spMk id="8" creationId="{6A4A81D8-26D4-4972-A1E5-539031E280DD}"/>
          </ac:spMkLst>
        </pc:spChg>
        <pc:spChg chg="add mod">
          <ac:chgData name="Alexander Nozik" userId="188c02ae713a829a" providerId="LiveId" clId="{BBD4B427-B48B-4787-BD3F-29FCBF2B71C5}" dt="2019-08-10T12:51:33.817" v="373" actId="20577"/>
          <ac:spMkLst>
            <pc:docMk/>
            <pc:sldMk cId="3522915386" sldId="260"/>
            <ac:spMk id="9" creationId="{F5C5BB15-7C6A-471E-B96B-43DCF0EF8DF6}"/>
          </ac:spMkLst>
        </pc:spChg>
        <pc:spChg chg="add mod">
          <ac:chgData name="Alexander Nozik" userId="188c02ae713a829a" providerId="LiveId" clId="{BBD4B427-B48B-4787-BD3F-29FCBF2B71C5}" dt="2019-08-10T13:10:41.460" v="1364" actId="20577"/>
          <ac:spMkLst>
            <pc:docMk/>
            <pc:sldMk cId="3522915386" sldId="260"/>
            <ac:spMk id="10" creationId="{664F17EE-9B19-4C50-A891-3359A64E1E33}"/>
          </ac:spMkLst>
        </pc:spChg>
      </pc:sldChg>
      <pc:sldChg chg="modSp add">
        <pc:chgData name="Alexander Nozik" userId="188c02ae713a829a" providerId="LiveId" clId="{BBD4B427-B48B-4787-BD3F-29FCBF2B71C5}" dt="2019-08-10T13:10:58.991" v="1397" actId="20577"/>
        <pc:sldMkLst>
          <pc:docMk/>
          <pc:sldMk cId="1188343107" sldId="261"/>
        </pc:sldMkLst>
        <pc:spChg chg="mod">
          <ac:chgData name="Alexander Nozik" userId="188c02ae713a829a" providerId="LiveId" clId="{BBD4B427-B48B-4787-BD3F-29FCBF2B71C5}" dt="2019-08-10T13:10:58.991" v="1397" actId="20577"/>
          <ac:spMkLst>
            <pc:docMk/>
            <pc:sldMk cId="1188343107" sldId="261"/>
            <ac:spMk id="2" creationId="{8BD56843-6C1D-4BD6-8D3A-0DCF21A8E810}"/>
          </ac:spMkLst>
        </pc:spChg>
        <pc:spChg chg="mod">
          <ac:chgData name="Alexander Nozik" userId="188c02ae713a829a" providerId="LiveId" clId="{BBD4B427-B48B-4787-BD3F-29FCBF2B71C5}" dt="2019-08-10T12:58:22.082" v="724" actId="20577"/>
          <ac:spMkLst>
            <pc:docMk/>
            <pc:sldMk cId="1188343107" sldId="261"/>
            <ac:spMk id="3" creationId="{A0958260-D22C-4421-803F-FBBAF236DAA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Manpower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Manpower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35-4D4B-9C85-4CE1AC05B3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35-4D4B-9C85-4CE1AC05B3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835-4D4B-9C85-4CE1AC05B3C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35-4D4B-9C85-4CE1AC05B3CE}"/>
                </c:ext>
              </c:extLst>
            </c:dLbl>
            <c:dLbl>
              <c:idx val="1"/>
              <c:layout>
                <c:manualLayout>
                  <c:x val="0.1083410385112841"/>
                  <c:y val="-4.4808266215924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5-4D4B-9C85-4CE1AC05B3C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835-4D4B-9C85-4CE1AC05B3C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Researchers</c:v>
                </c:pt>
                <c:pt idx="1">
                  <c:v>Phd-students</c:v>
                </c:pt>
                <c:pt idx="2">
                  <c:v>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5-4D4B-9C85-4CE1AC05B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Manpower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Manpower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86E-4D5D-9674-BC8F95BDE5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6E-4D5D-9674-BC8F95BDE5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86E-4D5D-9674-BC8F95BDE5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6E-4D5D-9674-BC8F95BDE5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86E-4D5D-9674-BC8F95BDE5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6E-4D5D-9674-BC8F95BDE5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86E-4D5D-9674-BC8F95BDE538}"/>
                </c:ext>
              </c:extLst>
            </c:dLbl>
            <c:dLbl>
              <c:idx val="3"/>
              <c:layout>
                <c:manualLayout>
                  <c:x val="-8.0882256445885467E-2"/>
                  <c:y val="3.5023709948526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43938595320101"/>
                      <c:h val="0.12225763097529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6E-4D5D-9674-BC8F95BDE53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Researchers</c:v>
                </c:pt>
                <c:pt idx="1">
                  <c:v>Phd-students</c:v>
                </c:pt>
                <c:pt idx="2">
                  <c:v>Students</c:v>
                </c:pt>
                <c:pt idx="3">
                  <c:v>Administrative staff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E-4D5D-9674-BC8F95BDE5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BA8E-5733-46E9-A2F2-C5170DF5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1527-C23F-4D25-90C0-E70D7954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71F80-9AF6-44C9-9413-0189E65D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B643-C2C9-4095-8B4D-2345A8F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F94C-7BC1-4C23-AEB6-6D0FC2D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63F0-D21F-483B-ADAC-D41C25D5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E20F1-3944-47F4-ADA7-E1C4E6A3C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8AD84-AF5D-4460-8F20-C3DCC936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C8E4F-7D67-4681-9E64-45A05357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46BF-2999-48E4-88C8-58B63737893A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0BFD-B2F4-4450-9178-6A1C4BA3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D3241-A90C-4A78-8BED-15ECADEE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19323-9FB4-410D-9DBA-A3EBD2F3A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F1C9C-90A3-489A-BB75-E4DF96D6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0AE7-5306-4950-AF71-1C6E9F2D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46BF-2999-48E4-88C8-58B63737893A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12E1B-F5A7-4B40-B6AA-1DFDE7FE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EE5E2-B1D5-4F5F-A0D4-8AB49B3C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E62D-3952-41D4-A662-02F7BE22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09FD-BCF1-40E0-9BC7-286A3C61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966E-A57B-4A0E-B301-EEC030D0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D24B-1A3F-48B4-BC20-D6341F8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F2B3335-3645-441A-8FEF-E8B382CA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20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DDA9-CFF4-49A0-857F-C47C658E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726DF-7B2B-42BD-8706-81AB93EE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018D9-C259-4F66-A54F-038E182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190B-A01A-4F9E-A887-6BABEFF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CE69-C364-4C0F-8DCE-B2F7863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9305-B2DA-49B5-8CD2-3E83436F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7B02D-9B5F-4B3F-A56E-A68D238F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D02EB-555A-47C2-97CF-4DD54255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1CA52-F9D2-40F1-AFD2-384707A4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CF8F-96CB-4B40-8023-0E4F3888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F75B59-EC6A-4D0F-A0DC-CFBDD307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19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C2E4-C7A8-4064-BD28-AB721674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DB4AF-1FD8-4718-A0A2-D68ADA18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01525-7DB6-4290-8B6C-DCF486F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177CA-C551-47AE-88F5-106FAB7C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423A9-846A-4A2C-86A4-F2D4B7C5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BCBC9-0E56-4F0B-A277-488BED2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191A3-E3DA-485A-B202-8411B43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D9ABA4-2CDC-4758-9136-E0F019E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9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CF80-0F9B-4651-B74D-96989CC8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6DAEF-FA6F-46B3-886D-E572C444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B0CD7-09F0-4C0A-AA0F-1BA24B5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135EA-36EF-4BA6-B6A1-B11A052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323BC-C184-4A17-95F6-1F6146D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86C65-0238-4A33-A4B9-B058AB6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6917-4B66-4620-92B4-F4C252A1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D3AB-A970-4C56-9435-2CCCED44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4A19D-22D3-4C76-ADE9-21D4A16FD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0C62F-6938-4208-B1CC-6164A4F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AB66-8AB5-4B69-AC83-6E17E37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D065A-2445-4D5A-B3AD-651A070B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0AFE-037D-45DF-B974-4055007A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6A4C-A7CF-4C67-92E5-FC9FE134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34E5F-69B4-4C6B-A249-4B5562DAE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C703E-AE32-4042-8CA5-B98F66FA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0246BF-2999-48E4-88C8-58B63737893A}" type="datetimeFigureOut">
              <a:rPr lang="en-US" smtClean="0"/>
              <a:pPr/>
              <a:t>13-Aug-19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EAC73-F05B-48B1-B034-B2D779B1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D2E69-B540-4E43-B503-6D9AD4C9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A42C52-D4DC-4ED0-BA72-58ED68FAB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4CE1E-BFF4-4304-867C-80038E3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41CC-CD33-4E37-91B1-D4B91DC7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3B809-3DDA-474E-B1B0-E456DB45D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9879913-164E-417C-9E1E-1B3FCD9476E1}" type="datetimeFigureOut">
              <a:rPr lang="en-US" smtClean="0"/>
              <a:t>13-Aug-19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85B04-452F-4C16-AFCC-69CF7A24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184E-F2E2-4F43-A654-B2A59A03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6522BAF-3F0C-45C2-B843-B4FEC6A97E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76D33F-53B9-4403-A269-99A479E21E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572123"/>
            <a:ext cx="1181100" cy="107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CF1C53-EE4B-4B90-9490-4CEB63D8FCF2}"/>
              </a:ext>
            </a:extLst>
          </p:cNvPr>
          <p:cNvCxnSpPr/>
          <p:nvPr/>
        </p:nvCxnSpPr>
        <p:spPr>
          <a:xfrm>
            <a:off x="2019300" y="1252153"/>
            <a:ext cx="93345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FCF11-94F8-4324-B884-5EF7C8E7348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1D730-A8E4-4C7E-8801-83543F1C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FADA-5551-4844-BB34-47E02F66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62255-ADE8-4F26-B2F1-D01AA9E92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7F12650-693F-40E0-A65D-06CE712BC905}" type="datetimeFigureOut">
              <a:rPr lang="en-US" smtClean="0"/>
              <a:pPr/>
              <a:t>13-Aug-19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8C81-655A-4612-9EA5-E566ADB8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BD41-B0EC-40B4-BA5B-0BFA1E776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C583B6-DB41-4344-B7DC-ED4C9675CF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C88235-F8C0-47F6-81E1-E5FD7232FE3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6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t-npm" TargetMode="External"/><Relationship Id="rId2" Type="http://schemas.openxmlformats.org/officeDocument/2006/relationships/hyperlink" Target="https://research.jetbrains.org/groups/np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bject&#10;&#10;Description automatically generated">
            <a:extLst>
              <a:ext uri="{FF2B5EF4-FFF2-40B4-BE49-F238E27FC236}">
                <a16:creationId xmlns:a16="http://schemas.microsoft.com/office/drawing/2014/main" id="{CC11D98E-F887-4112-8A3B-D5F623FB7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08" y="2125546"/>
            <a:ext cx="3869626" cy="1418863"/>
          </a:xfrm>
        </p:spPr>
      </p:pic>
      <p:pic>
        <p:nvPicPr>
          <p:cNvPr id="4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3BAE249-7569-40FA-A5E3-F34907E0A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402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C70E5-44B2-4EE8-980D-E22B87F5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3357196"/>
            <a:ext cx="2956264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Status 2019</a:t>
            </a:r>
          </a:p>
        </p:txBody>
      </p:sp>
    </p:spTree>
    <p:extLst>
      <p:ext uri="{BB962C8B-B14F-4D97-AF65-F5344CB8AC3E}">
        <p14:creationId xmlns:p14="http://schemas.microsoft.com/office/powerpoint/2010/main" val="144502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CE135C8-DDF6-471D-AD1D-3C83A9B0F4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597190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1A157C6-5304-4989-B567-DFB999051B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746266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C124A70-09A9-4445-B691-DC319DAE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MIPT-NPM lab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7E61739-947F-47F6-9989-5B763F89782B}"/>
              </a:ext>
            </a:extLst>
          </p:cNvPr>
          <p:cNvSpPr/>
          <p:nvPr/>
        </p:nvSpPr>
        <p:spPr>
          <a:xfrm rot="19800045">
            <a:off x="5192233" y="3483825"/>
            <a:ext cx="1959935" cy="10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90186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4F17EE-9B19-4C50-A891-3359A64E1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Non-accelerator particle physics (</a:t>
            </a:r>
            <a:r>
              <a:rPr lang="en-US" dirty="0" err="1"/>
              <a:t>Troitsk</a:t>
            </a:r>
            <a:r>
              <a:rPr lang="en-US" dirty="0"/>
              <a:t> nu-mass, KATRIN, IAXO)</a:t>
            </a:r>
          </a:p>
          <a:p>
            <a:r>
              <a:rPr lang="en-US" dirty="0"/>
              <a:t>Simulations (Atmosphere physics, education and other interesting things)</a:t>
            </a:r>
          </a:p>
          <a:p>
            <a:r>
              <a:rPr lang="en-US" dirty="0"/>
              <a:t>Software:</a:t>
            </a:r>
          </a:p>
          <a:p>
            <a:pPr lvl="1"/>
            <a:r>
              <a:rPr lang="en-US" dirty="0"/>
              <a:t>Kotlin tools (</a:t>
            </a:r>
            <a:r>
              <a:rPr lang="en-US" dirty="0" err="1"/>
              <a:t>kmath</a:t>
            </a:r>
            <a:r>
              <a:rPr lang="en-US" dirty="0"/>
              <a:t>, </a:t>
            </a:r>
            <a:r>
              <a:rPr lang="en-US" dirty="0" err="1"/>
              <a:t>plotly.kt</a:t>
            </a:r>
            <a:r>
              <a:rPr lang="en-US" dirty="0"/>
              <a:t>, DataForge)</a:t>
            </a:r>
          </a:p>
          <a:p>
            <a:pPr lvl="1"/>
            <a:r>
              <a:rPr lang="en-US" dirty="0"/>
              <a:t>Visualization tools (NICA, IAXO, stand-alone tools)</a:t>
            </a:r>
          </a:p>
          <a:p>
            <a:pPr lvl="1"/>
            <a:r>
              <a:rPr lang="en-US" dirty="0"/>
              <a:t>Bayesian tools (Nozik, </a:t>
            </a:r>
            <a:r>
              <a:rPr lang="en-US" dirty="0" err="1"/>
              <a:t>Khudyakov</a:t>
            </a:r>
            <a:r>
              <a:rPr lang="en-US" dirty="0"/>
              <a:t>, Abramova, </a:t>
            </a:r>
            <a:r>
              <a:rPr lang="en-US" dirty="0" err="1"/>
              <a:t>Tovstun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Parallel processing (?)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5C5BB15-7C6A-471E-B96B-43DCF0EF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352291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D56843-6C1D-4BD6-8D3A-0DCF21A8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Bayesian Monte-Carlo engine </a:t>
            </a:r>
            <a:r>
              <a:rPr lang="en-US"/>
              <a:t>(joint </a:t>
            </a:r>
            <a:r>
              <a:rPr lang="en-US" dirty="0"/>
              <a:t>effort for software, simulation and </a:t>
            </a:r>
            <a:r>
              <a:rPr lang="en-US"/>
              <a:t>physics teams):</a:t>
            </a:r>
            <a:endParaRPr lang="en-US" dirty="0"/>
          </a:p>
          <a:p>
            <a:pPr lvl="1"/>
            <a:r>
              <a:rPr lang="en-US" dirty="0"/>
              <a:t>Use Bayesian network instead of cuts</a:t>
            </a:r>
          </a:p>
          <a:p>
            <a:pPr lvl="1"/>
            <a:r>
              <a:rPr lang="en-US" dirty="0"/>
              <a:t>Auto-balancing of simulation performance</a:t>
            </a:r>
          </a:p>
          <a:p>
            <a:pPr lvl="1"/>
            <a:r>
              <a:rPr lang="en-US" dirty="0"/>
              <a:t>Parallel processing via coroutines (asynchronous branching)</a:t>
            </a:r>
          </a:p>
          <a:p>
            <a:pPr lvl="1"/>
            <a:r>
              <a:rPr lang="en-US" dirty="0"/>
              <a:t>Remote and cluster computation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Got support from JetBrains (with possible compiler tweaks to improve performance).</a:t>
            </a:r>
          </a:p>
          <a:p>
            <a:pPr marL="0" indent="0">
              <a:buNone/>
            </a:pPr>
            <a:r>
              <a:rPr lang="en-US" dirty="0"/>
              <a:t>Currently searching for additional funding.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Phd</a:t>
            </a:r>
            <a:r>
              <a:rPr lang="en-US" dirty="0">
                <a:solidFill>
                  <a:srgbClr val="00B050"/>
                </a:solidFill>
              </a:rPr>
              <a:t>-student and/or postdoc position at MIPT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958260-D22C-4421-803F-FBBAF236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project</a:t>
            </a:r>
          </a:p>
        </p:txBody>
      </p:sp>
    </p:spTree>
    <p:extLst>
      <p:ext uri="{BB962C8B-B14F-4D97-AF65-F5344CB8AC3E}">
        <p14:creationId xmlns:p14="http://schemas.microsoft.com/office/powerpoint/2010/main" val="118834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B849C5-9477-4B2D-A2C4-5EB883230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156" y="1690688"/>
            <a:ext cx="6579644" cy="43513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5B4E1D-5898-4E3E-952D-41185EDC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Quarks-2020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4543E-F6E5-47DE-8228-607CBF81A1B5}"/>
              </a:ext>
            </a:extLst>
          </p:cNvPr>
          <p:cNvSpPr txBox="1"/>
          <p:nvPr/>
        </p:nvSpPr>
        <p:spPr>
          <a:xfrm>
            <a:off x="838200" y="1828801"/>
            <a:ext cx="3802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Quarks 2020 will have a section on computer methods in particle physics (not only theory).</a:t>
            </a:r>
          </a:p>
          <a:p>
            <a:endParaRPr lang="en-US" dirty="0"/>
          </a:p>
          <a:p>
            <a:r>
              <a:rPr lang="en-US" dirty="0"/>
              <a:t>BAT team is welcome to participate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full support for invited speakers and local expenses coverage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9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A6771-0CB9-41EA-8C76-D91857DE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 in Moscow?</a:t>
            </a:r>
          </a:p>
        </p:txBody>
      </p:sp>
      <p:pic>
        <p:nvPicPr>
          <p:cNvPr id="1026" name="Picture 2" descr="ÐÐ°ÑÑÐ¸Ð½ÐºÐ¸ Ð¿Ð¾ Ð·Ð°Ð¿ÑÐ¾ÑÑ mipt">
            <a:extLst>
              <a:ext uri="{FF2B5EF4-FFF2-40B4-BE49-F238E27FC236}">
                <a16:creationId xmlns:a16="http://schemas.microsoft.com/office/drawing/2014/main" id="{BE3B77A9-E479-4334-A78E-5ACA1CEE53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2294"/>
            <a:ext cx="7620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E0622D-8B9C-4573-BA60-2B8CDCD6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DDEA8-1B54-48C0-AEB8-755A7867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JetBrains research page: </a:t>
            </a:r>
            <a:r>
              <a:rPr lang="en-US" dirty="0">
                <a:hlinkClick r:id="rId2"/>
              </a:rPr>
              <a:t>https://research.jetbrains.org/groups/npm</a:t>
            </a:r>
            <a:endParaRPr lang="en-US" dirty="0"/>
          </a:p>
          <a:p>
            <a:r>
              <a:rPr lang="en-US" dirty="0">
                <a:hlinkClick r:id="rId2"/>
              </a:rPr>
              <a:t>Github organization: </a:t>
            </a:r>
            <a:r>
              <a:rPr lang="en-US" dirty="0">
                <a:hlinkClick r:id="rId3"/>
              </a:rPr>
              <a:t>https://github.com/mipt-npm</a:t>
            </a:r>
            <a:endParaRPr lang="en-US" dirty="0">
              <a:hlinkClick r:id="rId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40C9B-A2B3-43FE-B180-1B64640D3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572" y="1367160"/>
            <a:ext cx="6190855" cy="21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20932"/>
      </p:ext>
    </p:extLst>
  </p:cSld>
  <p:clrMapOvr>
    <a:masterClrMapping/>
  </p:clrMapOvr>
</p:sld>
</file>

<file path=ppt/theme/theme1.xml><?xml version="1.0" encoding="utf-8"?>
<a:theme xmlns:a="http://schemas.openxmlformats.org/drawingml/2006/main" name="np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m.potx" id="{D75E618F-A508-44D7-9355-3A53F9D0FC3E}" vid="{02BC6189-77CB-459D-BAC2-2325BF454B2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m.potx" id="{D75E618F-A508-44D7-9355-3A53F9D0FC3E}" vid="{26A1FFCC-CDE3-4583-A133-EDAD43E21F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npm</vt:lpstr>
      <vt:lpstr>Custom Design</vt:lpstr>
      <vt:lpstr>Status 2019</vt:lpstr>
      <vt:lpstr>MIPT-NPM lab</vt:lpstr>
      <vt:lpstr>Projects</vt:lpstr>
      <vt:lpstr>Future project</vt:lpstr>
      <vt:lpstr>Quarks-2020</vt:lpstr>
      <vt:lpstr>Next meeting in Moscow?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2019</dc:title>
  <dc:creator>Alexander Nozik</dc:creator>
  <cp:lastModifiedBy>Alexander Nozik</cp:lastModifiedBy>
  <cp:revision>2</cp:revision>
  <dcterms:created xsi:type="dcterms:W3CDTF">2019-08-13T13:33:21Z</dcterms:created>
  <dcterms:modified xsi:type="dcterms:W3CDTF">2019-08-13T13:40:08Z</dcterms:modified>
</cp:coreProperties>
</file>