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7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 mustermann" initials="Gm" lastIdx="1" clrIdx="0">
    <p:extLst>
      <p:ext uri="{19B8F6BF-5375-455C-9EA6-DF929625EA0E}">
        <p15:presenceInfo xmlns:p15="http://schemas.microsoft.com/office/powerpoint/2012/main" userId="bf0f3e1c71a687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8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07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3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22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6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5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0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14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6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04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2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96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98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5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2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0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A5D0BCB-FFAB-4AD7-B613-A30E2258F74D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12513F5-DC30-44FE-87B9-53054453D2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06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Amplituhedron-Geometrical </a:t>
            </a:r>
            <a:r>
              <a:rPr lang="de-DE" dirty="0">
                <a:solidFill>
                  <a:srgbClr val="FF0000"/>
                </a:solidFill>
                <a:latin typeface="Californian FB" panose="0207040306080B030204" pitchFamily="18" charset="0"/>
              </a:rPr>
              <a:t>A</a:t>
            </a:r>
            <a:r>
              <a:rPr lang="de-DE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pproach to Scattering Amplitudes</a:t>
            </a:r>
            <a:endParaRPr lang="de-DE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15.11.2021</a:t>
            </a:r>
          </a:p>
          <a:p>
            <a:r>
              <a:rPr lang="de-DE" dirty="0"/>
              <a:t>Amin Raiessi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8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questions for the project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de-DE" dirty="0" smtClean="0"/>
                  <a:t> = 2, prove that chiral double pentagon expansion is equivalent to Amplituhedron 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2" y="2288242"/>
            <a:ext cx="3474360" cy="1793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2" y="4113523"/>
            <a:ext cx="7427710" cy="1477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93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What comes next? What are related topics?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400" dirty="0" smtClean="0"/>
                  <a:t>Idea that positive geometries (X,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2400" i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400" dirty="0" smtClean="0"/>
                  <a:t>) encodes scattering amplitudes is applicable to a variety of theories </a:t>
                </a:r>
              </a:p>
              <a:p>
                <a:pPr marL="494100" indent="-457200">
                  <a:buAutoNum type="arabicParenR"/>
                </a:pPr>
                <a:r>
                  <a:rPr lang="de-DE" sz="2400" dirty="0" smtClean="0">
                    <a:solidFill>
                      <a:srgbClr val="FF0000"/>
                    </a:solidFill>
                  </a:rPr>
                  <a:t>Correlahedron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400" dirty="0" smtClean="0"/>
                  <a:t> : geometric encodingof n-point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stress tensor correlator </a:t>
                </a:r>
                <a:r>
                  <a:rPr lang="de-DE" sz="2400" dirty="0" smtClean="0"/>
                  <a:t>function. Extract the correlation function from canonical form </a:t>
                </a:r>
              </a:p>
              <a:p>
                <a:pPr marL="36900" indent="0">
                  <a:buNone/>
                </a:pPr>
                <a:r>
                  <a:rPr lang="de-DE" sz="2400" dirty="0"/>
                  <a:t>	</a:t>
                </a:r>
                <a:r>
                  <a:rPr lang="de-DE" sz="2400" dirty="0" smtClean="0"/>
                  <a:t>Correlahedron geometry can be projected down to amplituhedron space by 	taking light-like limits </a:t>
                </a:r>
              </a:p>
              <a:p>
                <a:pPr marL="494100" indent="-457200">
                  <a:buAutoNum type="arabicParenR" startAt="2"/>
                </a:pPr>
                <a:endParaRPr lang="de-DE" sz="2400" dirty="0" smtClean="0"/>
              </a:p>
              <a:p>
                <a:pPr marL="36900" indent="0">
                  <a:buNone/>
                </a:pPr>
                <a:endParaRPr lang="de-DE" sz="24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de-DE" dirty="0" smtClean="0">
                    <a:solidFill>
                      <a:schemeClr val="tx1"/>
                    </a:solidFill>
                  </a:rPr>
                  <a:t>2)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Associahedron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:"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Amplituhedron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„</m:t>
                    </m:r>
                  </m:oMath>
                </a14:m>
                <a:r>
                  <a:rPr lang="de-DE" dirty="0"/>
                  <a:t> for the scalar bi-adjoint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theory at tree level </a:t>
                </a:r>
                <a:endParaRPr lang="de-DE" dirty="0"/>
              </a:p>
              <a:p>
                <a:pPr marL="36900" indent="0">
                  <a:buNone/>
                </a:pPr>
                <a:r>
                  <a:rPr lang="de-DE" dirty="0"/>
                  <a:t>	Define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is a positive region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 affine </a:t>
                </a:r>
                <a:r>
                  <a:rPr lang="de-DE" dirty="0" smtClean="0"/>
                  <a:t>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4" y="2849642"/>
            <a:ext cx="4116409" cy="125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5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e-DE" dirty="0" smtClean="0"/>
              <a:t>4)  </a:t>
            </a:r>
            <a:r>
              <a:rPr lang="de-DE" dirty="0" smtClean="0">
                <a:solidFill>
                  <a:srgbClr val="FF0000"/>
                </a:solidFill>
              </a:rPr>
              <a:t>Momentum Amplituhedron </a:t>
            </a:r>
          </a:p>
          <a:p>
            <a:pPr marL="450000" lvl="1" indent="0">
              <a:buNone/>
            </a:pPr>
            <a:r>
              <a:rPr lang="de-DE" dirty="0" smtClean="0"/>
              <a:t>Amplituhedron expressed via spinor helicity variables instead of momentum twistor variables</a:t>
            </a:r>
          </a:p>
          <a:p>
            <a:pPr marL="36900" indent="0">
              <a:buNone/>
            </a:pPr>
            <a:r>
              <a:rPr lang="de-DE" dirty="0" smtClean="0"/>
              <a:t>5) </a:t>
            </a:r>
            <a:r>
              <a:rPr lang="de-DE" dirty="0" smtClean="0">
                <a:solidFill>
                  <a:srgbClr val="FF0000"/>
                </a:solidFill>
              </a:rPr>
              <a:t>Cosmological polytope</a:t>
            </a:r>
            <a:endParaRPr lang="de-DE" dirty="0" smtClean="0"/>
          </a:p>
          <a:p>
            <a:pPr marL="450000" lvl="1" indent="0">
              <a:buNone/>
            </a:pPr>
            <a:r>
              <a:rPr lang="de-DE" dirty="0" smtClean="0"/>
              <a:t>Positive geometries in Cosmology relate wavefunction of universe to polyhedral geometry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problems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rgbClr val="FF0000"/>
                    </a:solidFill>
                    <a:effectLst/>
                  </a:rPr>
                  <a:t>Understanding known geometries more generally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effectLst/>
                  </a:rPr>
                  <a:t>At the moment knowledge based on case-by-case study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rgbClr val="FF0000"/>
                    </a:solidFill>
                    <a:effectLst/>
                  </a:rPr>
                  <a:t>Finding new geometries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chemeClr val="tx1"/>
                    </a:solidFill>
                    <a:effectLst/>
                  </a:rPr>
                  <a:t>How can we define the „Loop Momentum Amplituhedron“?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chemeClr val="tx1"/>
                    </a:solidFill>
                    <a:effectLst/>
                  </a:rPr>
                  <a:t>Using Momentum Amplituhedron as starting point to define </a:t>
                </a:r>
                <a:r>
                  <a:rPr lang="de-DE" dirty="0" smtClean="0">
                    <a:solidFill>
                      <a:srgbClr val="FFC000"/>
                    </a:solidFill>
                    <a:effectLst/>
                  </a:rPr>
                  <a:t>non-planar theories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chemeClr val="tx1"/>
                    </a:solidFill>
                    <a:effectLst/>
                  </a:rPr>
                  <a:t>Finding geometries for QCD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chemeClr val="tx1"/>
                    </a:solidFill>
                    <a:effectLst/>
                  </a:rPr>
                  <a:t>Finding a single geometry underlying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lang="de-DE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</m:sSub>
                  </m:oMath>
                </a14:m>
                <a:endParaRPr lang="de-DE" dirty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chemeClr val="tx1"/>
                    </a:solidFill>
                    <a:effectLst/>
                  </a:rPr>
                  <a:t>What role does the Associahedron play for (open) strings?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Sources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See Master thesis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43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3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What is the Amplituhedron and what do we need it for?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Conventional approach to scattering amplitudes inefficient due to large amounts of gauge redundancy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complexity of calculations is a defect of the Feynman diagram approach which make locality and unitarity manifest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We look for a „dual“ approach which unveils the hidden symmetries and exploits the simplicity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Initiator was an observation for NMHV tree amplitudes led by Hodges: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Amplitude can be thought of as the „volume“ of polytope in momentum twistor space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1"/>
                </a:solidFill>
              </a:rPr>
              <a:t>Try to </a:t>
            </a:r>
            <a:r>
              <a:rPr lang="de-DE" dirty="0" smtClean="0">
                <a:solidFill>
                  <a:srgbClr val="FF0000"/>
                </a:solidFill>
              </a:rPr>
              <a:t>GENERALIZE </a:t>
            </a:r>
            <a:r>
              <a:rPr lang="de-DE" dirty="0" smtClean="0">
                <a:solidFill>
                  <a:schemeClr val="tx1"/>
                </a:solidFill>
              </a:rPr>
              <a:t>this idea for all </a:t>
            </a:r>
            <a:r>
              <a:rPr lang="de-DE" dirty="0" smtClean="0">
                <a:solidFill>
                  <a:srgbClr val="FF0000"/>
                </a:solidFill>
              </a:rPr>
              <a:t>(planar) N=4 SYM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AMPLITUHEDRON 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jewel-shaped geometrical object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can we deal with the Amplituhedron ?</a:t>
            </a:r>
            <a:endParaRPr lang="de-D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29" y="3406112"/>
            <a:ext cx="3174737" cy="261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13795" y="1580050"/>
            <a:ext cx="10353762" cy="49201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The important question: How can we </a:t>
            </a:r>
            <a:r>
              <a:rPr lang="de-DE" dirty="0" smtClean="0">
                <a:solidFill>
                  <a:srgbClr val="FF0000"/>
                </a:solidFill>
              </a:rPr>
              <a:t>parametrize</a:t>
            </a:r>
            <a:r>
              <a:rPr lang="de-DE" dirty="0" smtClean="0"/>
              <a:t> a jewel- shaped Amplituhedron 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FF0000"/>
                </a:solidFill>
              </a:rPr>
              <a:t>Mimick</a:t>
            </a:r>
            <a:r>
              <a:rPr lang="de-DE" sz="2000" dirty="0" smtClean="0"/>
              <a:t> ideas of simple geometries like the triangle and generalize them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5" name="Right Triangle 4"/>
          <p:cNvSpPr/>
          <p:nvPr/>
        </p:nvSpPr>
        <p:spPr>
          <a:xfrm>
            <a:off x="1524000" y="4242172"/>
            <a:ext cx="2729948" cy="145774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351722" y="5699912"/>
            <a:ext cx="34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253948" y="5667645"/>
            <a:ext cx="34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99" y="3897615"/>
            <a:ext cx="34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079" y="497104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5070" y="6100052"/>
                <a:ext cx="2688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70" y="6100052"/>
                <a:ext cx="2688878" cy="369332"/>
              </a:xfrm>
              <a:prstGeom prst="rect">
                <a:avLst/>
              </a:prstGeom>
              <a:blipFill>
                <a:blip r:embed="rId3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017881" y="4085878"/>
            <a:ext cx="158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Y = ?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50674" y="4484914"/>
            <a:ext cx="9918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 Amplituhedron</a:t>
            </a:r>
            <a:endParaRPr lang="de-D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2600" dirty="0" smtClean="0">
                    <a:solidFill>
                      <a:srgbClr val="FF0000"/>
                    </a:solidFill>
                  </a:rPr>
                  <a:t>Amplituhedron</a:t>
                </a:r>
                <a:r>
                  <a:rPr lang="de-DE" sz="2600" dirty="0" smtClean="0"/>
                  <a:t>: mathematically defined via </a:t>
                </a:r>
              </a:p>
              <a:p>
                <a:pPr marL="36900" indent="0">
                  <a:buNone/>
                </a:pPr>
                <a:r>
                  <a:rPr lang="de-DE" sz="2600" dirty="0"/>
                  <a:t>	</a:t>
                </a:r>
                <a:r>
                  <a:rPr lang="de-DE" sz="2600" dirty="0" smtClean="0"/>
                  <a:t>				</a:t>
                </a:r>
                <a:r>
                  <a:rPr lang="de-DE" sz="2600" dirty="0" smtClean="0">
                    <a:solidFill>
                      <a:srgbClr val="FF0000"/>
                    </a:solidFill>
                  </a:rPr>
                  <a:t>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</m:acc>
                      </m:e>
                      <m:sub>
                        <m:r>
                          <a:rPr lang="de-DE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sz="28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sz="28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de-DE" sz="2800" dirty="0" smtClean="0">
                    <a:solidFill>
                      <a:srgbClr val="FF0000"/>
                    </a:solidFill>
                  </a:rPr>
                  <a:t>(k,n) </a:t>
                </a:r>
                <a:r>
                  <a:rPr lang="de-DE" sz="2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de-DE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>
                    <a:solidFill>
                      <a:srgbClr val="FF0000"/>
                    </a:solidFill>
                  </a:rPr>
                  <a:t>(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k,m+k)</a:t>
                </a:r>
                <a:r>
                  <a:rPr lang="de-DE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36900" indent="0">
                  <a:buNone/>
                </a:pPr>
                <a:r>
                  <a:rPr lang="de-DE" sz="2400" dirty="0" smtClean="0"/>
                  <a:t>	where C </a:t>
                </a:r>
                <a14:m>
                  <m:oMath xmlns:m="http://schemas.openxmlformats.org/officeDocument/2006/math">
                    <m:r>
                      <a:rPr lang="de-DE" sz="2400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e-DE" sz="2400" dirty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de-DE" sz="2400" dirty="0"/>
                  <a:t>(k,n) </a:t>
                </a:r>
                <a:r>
                  <a:rPr lang="de-DE" sz="2400" dirty="0" smtClean="0"/>
                  <a:t> and the Amplituhedron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dirty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(k,m+k</a:t>
                </a:r>
                <a:r>
                  <a:rPr lang="de-DE" sz="2400" dirty="0" smtClean="0"/>
                  <a:t>)</a:t>
                </a:r>
              </a:p>
              <a:p>
                <a:pPr marL="36900" indent="0">
                  <a:buNone/>
                </a:pPr>
                <a:r>
                  <a:rPr lang="de-DE" sz="2400" dirty="0"/>
                  <a:t>Calculate the map by parametrizing the Amplituhedron as linear combination of kinematic data Z :</a:t>
                </a:r>
              </a:p>
              <a:p>
                <a:pPr marL="36900" indent="0">
                  <a:buNone/>
                </a:pPr>
                <a:r>
                  <a:rPr lang="de-DE" sz="2400" dirty="0"/>
                  <a:t>									</a:t>
                </a:r>
                <a:r>
                  <a:rPr lang="de-DE" sz="2400" dirty="0">
                    <a:solidFill>
                      <a:srgbClr val="FF0000"/>
                    </a:solidFill>
                  </a:rPr>
                  <a:t>Y =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400" dirty="0" smtClean="0">
                    <a:solidFill>
                      <a:srgbClr val="FF0000"/>
                    </a:solidFill>
                  </a:rPr>
                  <a:t>Z 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:pPr marL="36900" indent="0">
                  <a:buNone/>
                </a:pPr>
                <a:r>
                  <a:rPr lang="de-DE" sz="2400" dirty="0"/>
                  <a:t>with C &amp; Z having positive minors. </a:t>
                </a:r>
              </a:p>
              <a:p>
                <a:pPr marL="36900" indent="0">
                  <a:buNone/>
                </a:pPr>
                <a:r>
                  <a:rPr lang="de-DE" sz="2400" dirty="0"/>
                  <a:t>Think of parametrization of the interior of a triangle.</a:t>
                </a:r>
              </a:p>
              <a:p>
                <a:pPr marL="36900" indent="0">
                  <a:buNone/>
                </a:pPr>
                <a:endParaRPr lang="de-DE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0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Extract scattering amplitude from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canonical form </a:t>
                </a:r>
                <a:r>
                  <a:rPr lang="de-DE" dirty="0" smtClean="0"/>
                  <a:t>associated to the Amplituhedron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Canonical form obtained from minor positivity </a:t>
                </a:r>
                <a:endParaRPr lang="de-DE" sz="3200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3200" dirty="0" smtClean="0">
                    <a:solidFill>
                      <a:srgbClr val="FF0000"/>
                    </a:solidFill>
                  </a:rPr>
                  <a:t>Amplitude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de-DE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de-DE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𝑛𝑘𝐿</m:t>
                            </m:r>
                          </m:sub>
                        </m:sSub>
                      </m:e>
                    </m:nary>
                  </m:oMath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4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questions for the project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1)  How is the Amplituhedron described using topological/ combinatoric 	methods?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Amplituhedron characterized by winding number </a:t>
            </a:r>
            <a:r>
              <a:rPr lang="de-DE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natural </a:t>
            </a:r>
            <a:endParaRPr lang="de-DE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u="sng" dirty="0" smtClean="0">
                <a:solidFill>
                  <a:srgbClr val="FF0000"/>
                </a:solidFill>
              </a:rPr>
              <a:t>Amplituhedron characterized by k sign flips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chemeClr val="tx1"/>
                </a:solidFill>
              </a:rPr>
              <a:t>Where does the sign flip definition come from?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FF0000"/>
                </a:solidFill>
              </a:rPr>
              <a:t> homeomorphic B-amplituhedron</a:t>
            </a:r>
            <a:endParaRPr lang="de-DE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73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Central questions for the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2400" dirty="0" smtClean="0">
                    <a:solidFill>
                      <a:srgbClr val="FF0000"/>
                    </a:solidFill>
                  </a:rPr>
                  <a:t>Application</a:t>
                </a:r>
                <a:r>
                  <a:rPr lang="de-DE" sz="2400" dirty="0"/>
                  <a:t> of </a:t>
                </a:r>
                <a:r>
                  <a:rPr lang="de-DE" sz="2400" dirty="0" smtClean="0"/>
                  <a:t>Amplituhedron  </a:t>
                </a:r>
                <a:r>
                  <a:rPr lang="de-DE" sz="2400" dirty="0"/>
                  <a:t>to </a:t>
                </a:r>
                <a:r>
                  <a:rPr lang="de-DE" sz="2400" dirty="0">
                    <a:solidFill>
                      <a:srgbClr val="FF0000"/>
                    </a:solidFill>
                  </a:rPr>
                  <a:t>n= 4 </a:t>
                </a:r>
                <a:r>
                  <a:rPr lang="de-DE" sz="2400" dirty="0"/>
                  <a:t>and </a:t>
                </a:r>
                <a:r>
                  <a:rPr lang="de-DE" sz="2400" dirty="0">
                    <a:solidFill>
                      <a:srgbClr val="FF0000"/>
                    </a:solidFill>
                  </a:rPr>
                  <a:t>n= 5 </a:t>
                </a:r>
                <a:r>
                  <a:rPr lang="de-DE" sz="2400" dirty="0"/>
                  <a:t>scattering </a:t>
                </a:r>
                <a:r>
                  <a:rPr lang="de-DE" sz="2400" dirty="0" smtClean="0"/>
                  <a:t> for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de-DE" sz="2400" dirty="0" smtClean="0"/>
                  <a:t> = 1, 2 </a:t>
                </a:r>
                <a:endParaRPr lang="de-DE" sz="2400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2400" dirty="0" smtClean="0"/>
                  <a:t>Deriving the </a:t>
                </a:r>
                <a:r>
                  <a:rPr lang="de-DE" sz="2400" dirty="0"/>
                  <a:t>canonical </a:t>
                </a:r>
                <a:r>
                  <a:rPr lang="de-DE" sz="2400" dirty="0" smtClean="0"/>
                  <a:t>forms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de-DE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ⅈ&lt;</m:t>
                        </m:r>
                        <m:r>
                          <a:rPr lang="de-DE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(1 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+1)∩(1 </m:t>
                                    </m:r>
                                    <m:r>
                                      <a:rPr lang="de-DE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de-DE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de-DE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𝐴𝐵𝑖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𝐴𝐵𝑗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de-DE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2400" dirty="0"/>
                  <a:t>C</a:t>
                </a:r>
                <a:r>
                  <a:rPr lang="de-DE" sz="2400" dirty="0" smtClean="0"/>
                  <a:t>omparing </a:t>
                </a:r>
                <a:r>
                  <a:rPr lang="de-DE" sz="2400" dirty="0"/>
                  <a:t>to </a:t>
                </a:r>
                <a:r>
                  <a:rPr lang="de-DE" sz="2400" dirty="0" smtClean="0"/>
                  <a:t>classical </a:t>
                </a:r>
                <a:r>
                  <a:rPr lang="de-DE" sz="2400" dirty="0"/>
                  <a:t>approaches</a:t>
                </a:r>
                <a:r>
                  <a:rPr lang="de-DE" sz="2400" dirty="0" smtClean="0"/>
                  <a:t>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2400" dirty="0"/>
                  <a:t>L</a:t>
                </a:r>
                <a:r>
                  <a:rPr lang="de-DE" sz="2400" dirty="0" smtClean="0"/>
                  <a:t>ocal </a:t>
                </a:r>
                <a:r>
                  <a:rPr lang="de-DE" sz="2400" dirty="0"/>
                  <a:t>expansion in chiral pentagons </a:t>
                </a:r>
                <a:endParaRPr lang="de-DE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sz="2400" dirty="0" smtClean="0"/>
                  <a:t>Prooving equivalence between  Amplituhedron </a:t>
                </a:r>
              </a:p>
              <a:p>
                <a:pPr marL="36900" indent="0">
                  <a:buNone/>
                </a:pPr>
                <a:r>
                  <a:rPr lang="de-DE" sz="2400" dirty="0" smtClean="0"/>
                  <a:t>	approach and </a:t>
                </a:r>
                <a:r>
                  <a:rPr lang="de-DE" sz="2400" dirty="0"/>
                  <a:t>p</a:t>
                </a:r>
                <a:r>
                  <a:rPr lang="de-DE" sz="2400" dirty="0" smtClean="0"/>
                  <a:t>entagon expansion</a:t>
                </a:r>
              </a:p>
              <a:p>
                <a:pPr marL="36900" indent="0">
                  <a:buNone/>
                </a:pPr>
                <a:endParaRPr lang="de-DE" sz="2400" dirty="0" smtClean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6" y="3761824"/>
            <a:ext cx="2642257" cy="186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083731" y="4467497"/>
            <a:ext cx="16407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Central questions for the 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Analysing the gluon scattering via box expansion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Result not exact </a:t>
                </a:r>
                <a:r>
                  <a:rPr lang="de-DE" dirty="0" smtClean="0">
                    <a:sym typeface="Wingdings" panose="05000000000000000000" pitchFamily="2" charset="2"/>
                  </a:rPr>
                  <a:t> What is the missing term ?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ym typeface="Wingdings" panose="05000000000000000000" pitchFamily="2" charset="2"/>
                  </a:rPr>
                  <a:t>Discussion on integrand and integral level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ym typeface="Wingdings" panose="05000000000000000000" pitchFamily="2" charset="2"/>
                  </a:rPr>
                  <a:t>Integral level  Deriving the </a:t>
                </a:r>
              </a:p>
              <a:p>
                <a:pPr marL="36900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	</a:t>
                </a:r>
                <a:r>
                  <a:rPr lang="de-DE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partial integration technique</a:t>
                </a:r>
              </a:p>
              <a:p>
                <a:pPr marL="36900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de-DE" i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𝑛</m:t>
                                </m:r>
                                <m:r>
                                  <a:rPr lang="de-DE" i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−1</m:t>
                                </m:r>
                              </m:sub>
                            </m:sSub>
                          </m:e>
                        </m:nary>
                        <m:r>
                          <a:rPr lang="de-DE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  <m:r>
                              <a:rPr lang="de-DE" i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−5+2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𝜀</m:t>
                            </m:r>
                          </m:e>
                        </m:d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i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de-DE" i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6−2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𝜀</m:t>
                            </m:r>
                          </m:sup>
                        </m:sSubSup>
                      </m:e>
                    </m:d>
                  </m:oMath>
                </a14:m>
                <a:endParaRPr lang="de-DE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04" y="1978620"/>
            <a:ext cx="3627428" cy="121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04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Integrand level:</a:t>
            </a:r>
          </a:p>
          <a:p>
            <a:pPr marL="36900" indent="0">
              <a:buNone/>
            </a:pPr>
            <a:r>
              <a:rPr lang="de-DE" dirty="0"/>
              <a:t>	</a:t>
            </a:r>
            <a:r>
              <a:rPr lang="de-DE" dirty="0" smtClean="0"/>
              <a:t>Emergence of parity odd term:</a:t>
            </a:r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 smtClean="0"/>
          </a:p>
          <a:p>
            <a:pPr marL="36900" indent="0">
              <a:buNone/>
            </a:pPr>
            <a:endParaRPr lang="de-DE" dirty="0"/>
          </a:p>
          <a:p>
            <a:pPr marL="36900" indent="0">
              <a:buNone/>
            </a:pPr>
            <a:endParaRPr lang="de-DE" dirty="0" smtClean="0"/>
          </a:p>
          <a:p>
            <a:pPr marL="3690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What do we have to do to get exact result via box expansion?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5" y="2718729"/>
            <a:ext cx="3194905" cy="136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3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0</TotalTime>
  <Words>380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Californian FB</vt:lpstr>
      <vt:lpstr>Calisto MT</vt:lpstr>
      <vt:lpstr>Cambria Math</vt:lpstr>
      <vt:lpstr>Trebuchet MS</vt:lpstr>
      <vt:lpstr>Wingdings</vt:lpstr>
      <vt:lpstr>Wingdings 2</vt:lpstr>
      <vt:lpstr>Slate</vt:lpstr>
      <vt:lpstr>Amplituhedron-Geometrical Approach to Scattering Amplitudes</vt:lpstr>
      <vt:lpstr>What is the Amplituhedron and what do we need it for? </vt:lpstr>
      <vt:lpstr>How can we deal with the Amplituhedron ?</vt:lpstr>
      <vt:lpstr> Amplituhedron</vt:lpstr>
      <vt:lpstr>PowerPoint Presentation</vt:lpstr>
      <vt:lpstr>Central questions for the project</vt:lpstr>
      <vt:lpstr>Central questions for the project</vt:lpstr>
      <vt:lpstr>Central questions for the project</vt:lpstr>
      <vt:lpstr>PowerPoint Presentation</vt:lpstr>
      <vt:lpstr>Central questions for the project</vt:lpstr>
      <vt:lpstr>What comes next? What are related topics? </vt:lpstr>
      <vt:lpstr>PowerPoint Presentation</vt:lpstr>
      <vt:lpstr>PowerPoint Presentation</vt:lpstr>
      <vt:lpstr>Open problems </vt:lpstr>
      <vt:lpstr>Sources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Amplituhedron-geometrical approach to scattering amplitudes</dc:title>
  <dc:creator>Gustav mustermann</dc:creator>
  <cp:lastModifiedBy>Gustav mustermann</cp:lastModifiedBy>
  <cp:revision>59</cp:revision>
  <dcterms:created xsi:type="dcterms:W3CDTF">2021-05-02T17:10:59Z</dcterms:created>
  <dcterms:modified xsi:type="dcterms:W3CDTF">2021-11-22T18:30:17Z</dcterms:modified>
</cp:coreProperties>
</file>