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11"/>
  </p:notesMasterIdLst>
  <p:handoutMasterIdLst>
    <p:handoutMasterId r:id="rId12"/>
  </p:handoutMasterIdLst>
  <p:sldIdLst>
    <p:sldId id="274" r:id="rId2"/>
    <p:sldId id="306" r:id="rId3"/>
    <p:sldId id="305" r:id="rId4"/>
    <p:sldId id="307" r:id="rId5"/>
    <p:sldId id="301" r:id="rId6"/>
    <p:sldId id="308" r:id="rId7"/>
    <p:sldId id="304" r:id="rId8"/>
    <p:sldId id="310" r:id="rId9"/>
    <p:sldId id="309" r:id="rId10"/>
  </p:sldIdLst>
  <p:sldSz cx="12192000" cy="6858000"/>
  <p:notesSz cx="6858000" cy="9144000"/>
  <p:custDataLst>
    <p:tags r:id="rId13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14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C9C9C"/>
    <a:srgbClr val="FF00FF"/>
    <a:srgbClr val="29485D"/>
    <a:srgbClr val="FF33CC"/>
    <a:srgbClr val="FF9900"/>
    <a:srgbClr val="005555"/>
    <a:srgbClr val="006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ittlere Formatvorlage 2 - Akz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5940675A-B579-460E-94D1-54222C63F5DA}" styleName="Keine Formatvorlage, Tabellen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F5AB1C69-6EDB-4FF4-983F-18BD219EF322}" styleName="Mittlere Formatvorlage 2 - Akz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F2DE63D5-997A-4646-A377-4702673A728D}" styleName="Helle Formatvorlage 2 - Akz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04" autoAdjust="0"/>
    <p:restoredTop sz="94249" autoAdjust="0"/>
  </p:normalViewPr>
  <p:slideViewPr>
    <p:cSldViewPr snapToGrid="0" snapToObjects="1" showGuides="1">
      <p:cViewPr varScale="1">
        <p:scale>
          <a:sx n="93" d="100"/>
          <a:sy n="93" d="100"/>
        </p:scale>
        <p:origin x="120" y="72"/>
      </p:cViewPr>
      <p:guideLst>
        <p:guide orient="horz" pos="414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9528"/>
    </p:cViewPr>
  </p:sorterViewPr>
  <p:notesViewPr>
    <p:cSldViewPr snapToGrid="0" snapToObjects="1">
      <p:cViewPr varScale="1">
        <p:scale>
          <a:sx n="99" d="100"/>
          <a:sy n="99" d="100"/>
        </p:scale>
        <p:origin x="2532" y="6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gs" Target="tags/tag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E2B36E-8DF3-40FB-A86F-0CDEABF16D13}" type="datetimeFigureOut">
              <a:rPr lang="en-US" smtClean="0"/>
              <a:t>12/15/2022</a:t>
            </a:fld>
            <a:endParaRPr lang="en-US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67AEE6-5A71-4E5F-89B4-382C2E000A73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31623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B80376-9849-0641-980F-B64B5DF60C01}" type="datetimeFigureOut">
              <a:rPr lang="de-DE" smtClean="0"/>
              <a:t>15.12.2022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9F2F47-17B9-B440-9B67-93B9C4BEB08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039625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3.bin"/><Relationship Id="rId4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4.bin"/><Relationship Id="rId4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5.bin"/><Relationship Id="rId4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tags" Target="../tags/tag13.xml"/><Relationship Id="rId2" Type="http://schemas.openxmlformats.org/officeDocument/2006/relationships/tags" Target="../tags/tag1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6.bin"/><Relationship Id="rId4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7.bin"/><Relationship Id="rId4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8.bin"/><Relationship Id="rId4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9.bin"/><Relationship Id="rId4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tags" Target="../tags/tag21.xml"/><Relationship Id="rId2" Type="http://schemas.openxmlformats.org/officeDocument/2006/relationships/tags" Target="../tags/tag20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0.bin"/><Relationship Id="rId4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1.bin"/><Relationship Id="rId4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tags" Target="../tags/tag25.xml"/><Relationship Id="rId7" Type="http://schemas.openxmlformats.org/officeDocument/2006/relationships/image" Target="../media/image1.emf"/><Relationship Id="rId2" Type="http://schemas.openxmlformats.org/officeDocument/2006/relationships/tags" Target="../tags/tag24.xml"/><Relationship Id="rId1" Type="http://schemas.openxmlformats.org/officeDocument/2006/relationships/vmlDrawing" Target="../drawings/vmlDrawing12.vml"/><Relationship Id="rId6" Type="http://schemas.openxmlformats.org/officeDocument/2006/relationships/oleObject" Target="../embeddings/oleObject12.bin"/><Relationship Id="rId5" Type="http://schemas.openxmlformats.org/officeDocument/2006/relationships/image" Target="../media/image11.png"/><Relationship Id="rId4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tags" Target="../tags/tag27.xml"/><Relationship Id="rId2" Type="http://schemas.openxmlformats.org/officeDocument/2006/relationships/tags" Target="../tags/tag26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3.bin"/><Relationship Id="rId4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tags" Target="../tags/tag5.xml"/><Relationship Id="rId2" Type="http://schemas.openxmlformats.org/officeDocument/2006/relationships/tags" Target="../tags/tag4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.bin"/><Relationship Id="rId4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29200" y="2196000"/>
            <a:ext cx="9000000" cy="2160000"/>
          </a:xfrm>
          <a:prstGeom prst="rect">
            <a:avLst/>
          </a:prstGeom>
        </p:spPr>
        <p:txBody>
          <a:bodyPr anchor="t" anchorCtr="0"/>
          <a:lstStyle>
            <a:lvl1pPr algn="l">
              <a:lnSpc>
                <a:spcPts val="2600"/>
              </a:lnSpc>
              <a:defRPr sz="2300" baseline="0">
                <a:solidFill>
                  <a:schemeClr val="bg1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40000" y="3744000"/>
            <a:ext cx="9144000" cy="2160000"/>
          </a:xfrm>
        </p:spPr>
        <p:txBody>
          <a:bodyPr anchor="b" anchorCtr="0"/>
          <a:lstStyle>
            <a:lvl1pPr marL="0" indent="0" algn="l">
              <a:spcBef>
                <a:spcPts val="2300"/>
              </a:spcBef>
              <a:buNone/>
              <a:defRPr sz="1900" spc="190" baseline="0">
                <a:solidFill>
                  <a:schemeClr val="bg1"/>
                </a:solidFill>
              </a:defRPr>
            </a:lvl1pPr>
            <a:lvl2pPr marL="0" indent="252000" algn="l">
              <a:lnSpc>
                <a:spcPts val="1600"/>
              </a:lnSpc>
              <a:spcBef>
                <a:spcPts val="300"/>
              </a:spcBef>
              <a:buSzPct val="110000"/>
              <a:buFont typeface=".SF NS Symbols Regular"/>
              <a:buChar char="↘"/>
              <a:defRPr sz="1300" i="1" baseline="0">
                <a:solidFill>
                  <a:schemeClr val="bg1"/>
                </a:solidFill>
              </a:defRPr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  <a:endParaRPr lang="en-US" dirty="0"/>
          </a:p>
        </p:txBody>
      </p:sp>
      <p:sp>
        <p:nvSpPr>
          <p:cNvPr id="6" name="Rechteck 5"/>
          <p:cNvSpPr/>
          <p:nvPr userDrawn="1"/>
        </p:nvSpPr>
        <p:spPr>
          <a:xfrm>
            <a:off x="8229599" y="557719"/>
            <a:ext cx="3391711" cy="1005192"/>
          </a:xfrm>
          <a:prstGeom prst="rect">
            <a:avLst/>
          </a:prstGeom>
          <a:solidFill>
            <a:schemeClr val="bg1"/>
          </a:solidFill>
          <a:ln w="19050" cmpd="sng">
            <a:solidFill>
              <a:schemeClr val="bg1"/>
            </a:solidFill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t" anchorCtr="0"/>
          <a:lstStyle/>
          <a:p>
            <a:pPr algn="l">
              <a:spcBef>
                <a:spcPts val="1150"/>
              </a:spcBef>
              <a:buClr>
                <a:srgbClr val="116656"/>
              </a:buClr>
              <a:buSzPct val="120000"/>
            </a:pPr>
            <a:endParaRPr lang="en-US" sz="1300" b="1" dirty="0" smtClean="0">
              <a:solidFill>
                <a:schemeClr val="bg1"/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47739" y="6453188"/>
            <a:ext cx="10296524" cy="180000"/>
          </a:xfrm>
          <a:prstGeom prst="rect">
            <a:avLst/>
          </a:prstGeom>
        </p:spPr>
        <p:txBody>
          <a:bodyPr vert="horz" wrap="none" lIns="0" tIns="0" rIns="0" bIns="0" rtlCol="0" anchor="b" anchorCtr="0">
            <a:normAutofit/>
          </a:bodyPr>
          <a:lstStyle>
            <a:lvl1pPr algn="r">
              <a:defRPr sz="600" kern="600" cap="all" spc="9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l">
              <a:tabLst>
                <a:tab pos="9775825" algn="r"/>
                <a:tab pos="10226675" algn="r"/>
              </a:tabLst>
            </a:pPr>
            <a:r>
              <a:rPr lang="de-DE" dirty="0" smtClean="0"/>
              <a:t>Max Planck Society | Semiconductor Laboratory 	Kurztitel | TT.MM.JJJJ	</a:t>
            </a:r>
            <a:fld id="{4BB1897F-A1AE-4EDF-9F2D-8730C9693DB7}" type="slidenum">
              <a:rPr lang="de-DE" smtClean="0"/>
              <a:pPr algn="l">
                <a:tabLst>
                  <a:tab pos="9775825" algn="r"/>
                  <a:tab pos="10226675" algn="r"/>
                </a:tabLst>
              </a:pPr>
              <a:t>‹Nr.›</a:t>
            </a:fld>
            <a:endParaRPr lang="de-DE" dirty="0"/>
          </a:p>
        </p:txBody>
      </p:sp>
      <p:pic>
        <p:nvPicPr>
          <p:cNvPr id="9" name="Grafik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7950" y="475488"/>
            <a:ext cx="4192594" cy="1192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6993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E3E053EA-A9E0-4FC3-87BC-5CADB14D4D0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94114805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31" name="think-cell Folie" r:id="rId5" imgW="384" imgH="385" progId="TCLayout.ActiveDocument.1">
                  <p:embed/>
                </p:oleObj>
              </mc:Choice>
              <mc:Fallback>
                <p:oleObj name="think-cell Folie" r:id="rId5" imgW="384" imgH="385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>
            <a:extLst>
              <a:ext uri="{FF2B5EF4-FFF2-40B4-BE49-F238E27FC236}">
                <a16:creationId xmlns:a16="http://schemas.microsoft.com/office/drawing/2014/main" id="{0336F15A-9D0F-40C1-A205-2471F1ECE4E2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2300" b="1" i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47739" y="2097088"/>
            <a:ext cx="10296524" cy="4310912"/>
          </a:xfrm>
        </p:spPr>
        <p:txBody>
          <a:bodyPr numCol="1" spcCol="540000"/>
          <a:lstStyle>
            <a:lvl3pPr>
              <a:defRPr b="0">
                <a:solidFill>
                  <a:schemeClr val="tx1"/>
                </a:solidFill>
              </a:defRPr>
            </a:lvl3pPr>
            <a:lvl4pPr>
              <a:defRPr b="1">
                <a:solidFill>
                  <a:schemeClr val="tx2"/>
                </a:solidFill>
              </a:defRPr>
            </a:lvl4pPr>
            <a:lvl8pPr>
              <a:defRPr spc="120" baseline="0"/>
            </a:lvl8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F207ED94-DB68-4986-A95E-F302E26D3A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47739" y="6453188"/>
            <a:ext cx="10296524" cy="180000"/>
          </a:xfrm>
          <a:prstGeom prst="rect">
            <a:avLst/>
          </a:prstGeom>
        </p:spPr>
        <p:txBody>
          <a:bodyPr vert="horz" wrap="none" lIns="0" tIns="0" rIns="0" bIns="0" rtlCol="0" anchor="b" anchorCtr="0">
            <a:normAutofit/>
          </a:bodyPr>
          <a:lstStyle>
            <a:lvl1pPr algn="r">
              <a:defRPr sz="600" kern="600" cap="all" spc="9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l">
              <a:tabLst>
                <a:tab pos="9775825" algn="r"/>
                <a:tab pos="10226675" algn="r"/>
              </a:tabLst>
            </a:pPr>
            <a:r>
              <a:rPr lang="de-DE" dirty="0" smtClean="0"/>
              <a:t>Max Planck Society | Semiconductor Laboratory 	Kurztitel | TT.MM.JJJJ	</a:t>
            </a:r>
            <a:fld id="{4BB1897F-A1AE-4EDF-9F2D-8730C9693DB7}" type="slidenum">
              <a:rPr lang="de-DE" smtClean="0"/>
              <a:pPr algn="l">
                <a:tabLst>
                  <a:tab pos="9775825" algn="r"/>
                  <a:tab pos="10226675" algn="r"/>
                </a:tabLst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742970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Felder (Text/Bil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434D6FFE-C346-403E-A982-395E5408109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15877921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55" name="think-cell Folie" r:id="rId5" imgW="384" imgH="385" progId="TCLayout.ActiveDocument.1">
                  <p:embed/>
                </p:oleObj>
              </mc:Choice>
              <mc:Fallback>
                <p:oleObj name="think-cell Folie" r:id="rId5" imgW="384" imgH="385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>
            <a:extLst>
              <a:ext uri="{FF2B5EF4-FFF2-40B4-BE49-F238E27FC236}">
                <a16:creationId xmlns:a16="http://schemas.microsoft.com/office/drawing/2014/main" id="{8FC65B91-E784-4354-A701-802A4C59DD92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2300" b="1" i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47739" y="2097088"/>
            <a:ext cx="4860000" cy="4310912"/>
          </a:xfrm>
        </p:spPr>
        <p:txBody>
          <a:bodyPr/>
          <a:lstStyle>
            <a:lvl3pPr>
              <a:defRPr b="0">
                <a:solidFill>
                  <a:schemeClr val="tx1"/>
                </a:solidFill>
              </a:defRPr>
            </a:lvl3pPr>
            <a:lvl4pPr>
              <a:defRPr b="1">
                <a:solidFill>
                  <a:schemeClr val="tx2"/>
                </a:solidFill>
              </a:defRPr>
            </a:lvl4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84263" y="2097088"/>
            <a:ext cx="4860000" cy="4310912"/>
          </a:xfrm>
        </p:spPr>
        <p:txBody>
          <a:bodyPr/>
          <a:lstStyle>
            <a:lvl3pPr>
              <a:defRPr b="0">
                <a:solidFill>
                  <a:schemeClr val="tx1"/>
                </a:solidFill>
              </a:defRPr>
            </a:lvl3pPr>
            <a:lvl4pPr>
              <a:defRPr b="1">
                <a:solidFill>
                  <a:schemeClr val="tx2"/>
                </a:solidFill>
              </a:defRPr>
            </a:lvl4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A46C3F50-3D7B-4965-BBCA-896067A4CB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7739" y="692149"/>
            <a:ext cx="10296524" cy="1404937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47739" y="6453188"/>
            <a:ext cx="10296524" cy="180000"/>
          </a:xfrm>
          <a:prstGeom prst="rect">
            <a:avLst/>
          </a:prstGeom>
        </p:spPr>
        <p:txBody>
          <a:bodyPr vert="horz" wrap="none" lIns="0" tIns="0" rIns="0" bIns="0" rtlCol="0" anchor="b" anchorCtr="0">
            <a:normAutofit/>
          </a:bodyPr>
          <a:lstStyle>
            <a:lvl1pPr algn="r">
              <a:defRPr sz="600" kern="600" cap="all" spc="9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l">
              <a:tabLst>
                <a:tab pos="9775825" algn="r"/>
                <a:tab pos="10226675" algn="r"/>
              </a:tabLst>
            </a:pPr>
            <a:r>
              <a:rPr lang="de-DE" dirty="0" smtClean="0"/>
              <a:t>Max Planck Society | Semiconductor Laboratory 	Kurztitel | TT.MM.JJJJ	</a:t>
            </a:r>
            <a:fld id="{4BB1897F-A1AE-4EDF-9F2D-8730C9693DB7}" type="slidenum">
              <a:rPr lang="de-DE" smtClean="0"/>
              <a:pPr algn="l">
                <a:tabLst>
                  <a:tab pos="9775825" algn="r"/>
                  <a:tab pos="10226675" algn="r"/>
                </a:tabLst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047026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(2-spaltig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5059122B-6621-47D1-A7DC-B86D3C66D4F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04470120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78" name="think-cell Folie" r:id="rId5" imgW="384" imgH="385" progId="TCLayout.ActiveDocument.1">
                  <p:embed/>
                </p:oleObj>
              </mc:Choice>
              <mc:Fallback>
                <p:oleObj name="think-cell Folie" r:id="rId5" imgW="384" imgH="385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12B497B3-7BCD-436C-BE19-C4ED853A13EB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2300" b="1" i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47739" y="2097088"/>
            <a:ext cx="10296524" cy="4310912"/>
          </a:xfrm>
        </p:spPr>
        <p:txBody>
          <a:bodyPr numCol="2" spcCol="540000"/>
          <a:lstStyle>
            <a:lvl3pPr>
              <a:defRPr b="0">
                <a:solidFill>
                  <a:schemeClr val="tx1"/>
                </a:solidFill>
              </a:defRPr>
            </a:lvl3pPr>
            <a:lvl4pPr>
              <a:defRPr b="1">
                <a:solidFill>
                  <a:schemeClr val="tx2"/>
                </a:solidFill>
              </a:defRPr>
            </a:lvl4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17FD22FE-B954-4E59-AD32-7DA12A7875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7739" y="692149"/>
            <a:ext cx="10296524" cy="1404937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47739" y="6453188"/>
            <a:ext cx="10296524" cy="180000"/>
          </a:xfrm>
          <a:prstGeom prst="rect">
            <a:avLst/>
          </a:prstGeom>
        </p:spPr>
        <p:txBody>
          <a:bodyPr vert="horz" wrap="none" lIns="0" tIns="0" rIns="0" bIns="0" rtlCol="0" anchor="b" anchorCtr="0">
            <a:normAutofit/>
          </a:bodyPr>
          <a:lstStyle>
            <a:lvl1pPr algn="r">
              <a:defRPr sz="600" kern="600" cap="all" spc="9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l">
              <a:tabLst>
                <a:tab pos="9775825" algn="r"/>
                <a:tab pos="10226675" algn="r"/>
              </a:tabLst>
            </a:pPr>
            <a:r>
              <a:rPr lang="de-DE" dirty="0" smtClean="0"/>
              <a:t>Max Planck Society | Semiconductor Laboratory 	Kurztitel | TT.MM.JJJJ	</a:t>
            </a:r>
            <a:fld id="{4BB1897F-A1AE-4EDF-9F2D-8730C9693DB7}" type="slidenum">
              <a:rPr lang="de-DE" smtClean="0"/>
              <a:pPr algn="l">
                <a:tabLst>
                  <a:tab pos="9775825" algn="r"/>
                  <a:tab pos="10226675" algn="r"/>
                </a:tabLst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353369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Felder (Text/Bil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ct 8" hidden="1">
            <a:extLst>
              <a:ext uri="{FF2B5EF4-FFF2-40B4-BE49-F238E27FC236}">
                <a16:creationId xmlns:a16="http://schemas.microsoft.com/office/drawing/2014/main" id="{D73405DF-DDE4-4B3F-BD48-FC67B9175B2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01805867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03" name="think-cell Folie" r:id="rId5" imgW="384" imgH="385" progId="TCLayout.ActiveDocument.1">
                  <p:embed/>
                </p:oleObj>
              </mc:Choice>
              <mc:Fallback>
                <p:oleObj name="think-cell Folie" r:id="rId5" imgW="384" imgH="385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6EEA7A5B-CC69-48D1-B35F-8500863105EE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2300" b="1" i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sz="half" idx="1"/>
          </p:nvPr>
        </p:nvSpPr>
        <p:spPr>
          <a:xfrm>
            <a:off x="947739" y="2097088"/>
            <a:ext cx="3060000" cy="4310912"/>
          </a:xfrm>
        </p:spPr>
        <p:txBody>
          <a:bodyPr/>
          <a:lstStyle>
            <a:lvl3pPr>
              <a:defRPr b="0">
                <a:solidFill>
                  <a:schemeClr val="tx1"/>
                </a:solidFill>
              </a:defRPr>
            </a:lvl3pPr>
            <a:lvl4pPr>
              <a:defRPr b="1">
                <a:solidFill>
                  <a:schemeClr val="tx2"/>
                </a:solidFill>
              </a:defRPr>
            </a:lvl4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Content Placeholder 3"/>
          <p:cNvSpPr>
            <a:spLocks noGrp="1"/>
          </p:cNvSpPr>
          <p:nvPr>
            <p:ph sz="half" idx="2"/>
          </p:nvPr>
        </p:nvSpPr>
        <p:spPr>
          <a:xfrm>
            <a:off x="4566001" y="2097088"/>
            <a:ext cx="3060000" cy="4310912"/>
          </a:xfrm>
        </p:spPr>
        <p:txBody>
          <a:bodyPr/>
          <a:lstStyle>
            <a:lvl3pPr>
              <a:defRPr b="0">
                <a:solidFill>
                  <a:schemeClr val="tx1"/>
                </a:solidFill>
              </a:defRPr>
            </a:lvl3pPr>
            <a:lvl4pPr>
              <a:defRPr b="1">
                <a:solidFill>
                  <a:schemeClr val="tx2"/>
                </a:solidFill>
              </a:defRPr>
            </a:lvl4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51F02B2B-2724-554D-82D3-E93B5519A17A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184263" y="2097088"/>
            <a:ext cx="3060000" cy="4310912"/>
          </a:xfrm>
        </p:spPr>
        <p:txBody>
          <a:bodyPr/>
          <a:lstStyle>
            <a:lvl3pPr>
              <a:defRPr b="0">
                <a:solidFill>
                  <a:schemeClr val="tx1"/>
                </a:solidFill>
              </a:defRPr>
            </a:lvl3pPr>
            <a:lvl4pPr>
              <a:defRPr b="1">
                <a:solidFill>
                  <a:schemeClr val="tx2"/>
                </a:solidFill>
              </a:defRPr>
            </a:lvl4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F23DF60E-5BB4-4358-9ED3-0B06131E2A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7739" y="692149"/>
            <a:ext cx="10296524" cy="1404937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47739" y="6453188"/>
            <a:ext cx="10296524" cy="180000"/>
          </a:xfrm>
          <a:prstGeom prst="rect">
            <a:avLst/>
          </a:prstGeom>
        </p:spPr>
        <p:txBody>
          <a:bodyPr vert="horz" wrap="none" lIns="0" tIns="0" rIns="0" bIns="0" rtlCol="0" anchor="b" anchorCtr="0">
            <a:normAutofit/>
          </a:bodyPr>
          <a:lstStyle>
            <a:lvl1pPr algn="r">
              <a:defRPr sz="600" kern="600" cap="all" spc="9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l">
              <a:tabLst>
                <a:tab pos="9775825" algn="r"/>
                <a:tab pos="10226675" algn="r"/>
              </a:tabLst>
            </a:pPr>
            <a:r>
              <a:rPr lang="de-DE" dirty="0" smtClean="0"/>
              <a:t>Max Planck Society | Semiconductor Laboratory 	Kurztitel | TT.MM.JJJJ	</a:t>
            </a:r>
            <a:fld id="{4BB1897F-A1AE-4EDF-9F2D-8730C9693DB7}" type="slidenum">
              <a:rPr lang="de-DE" smtClean="0"/>
              <a:pPr algn="l">
                <a:tabLst>
                  <a:tab pos="9775825" algn="r"/>
                  <a:tab pos="10226675" algn="r"/>
                </a:tabLst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693434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(3-spaltig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DC182B74-8C6D-4413-AFAC-24A2B937F29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70828562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26" name="think-cell Folie" r:id="rId5" imgW="384" imgH="385" progId="TCLayout.ActiveDocument.1">
                  <p:embed/>
                </p:oleObj>
              </mc:Choice>
              <mc:Fallback>
                <p:oleObj name="think-cell Folie" r:id="rId5" imgW="384" imgH="385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3D9F2C3B-65EA-4BDE-A2B5-D40F165DF282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2300" b="1" i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47739" y="2097088"/>
            <a:ext cx="10296524" cy="4310912"/>
          </a:xfrm>
        </p:spPr>
        <p:txBody>
          <a:bodyPr numCol="3" spcCol="360000"/>
          <a:lstStyle>
            <a:lvl3pPr>
              <a:defRPr b="0">
                <a:solidFill>
                  <a:schemeClr val="tx1"/>
                </a:solidFill>
              </a:defRPr>
            </a:lvl3pPr>
            <a:lvl4pPr>
              <a:defRPr b="1">
                <a:solidFill>
                  <a:schemeClr val="tx2"/>
                </a:solidFill>
              </a:defRPr>
            </a:lvl4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730F1A20-A4A7-4C1A-8E8E-5AC976BCE6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7739" y="692149"/>
            <a:ext cx="10296524" cy="1404937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47739" y="6453188"/>
            <a:ext cx="10296524" cy="180000"/>
          </a:xfrm>
          <a:prstGeom prst="rect">
            <a:avLst/>
          </a:prstGeom>
        </p:spPr>
        <p:txBody>
          <a:bodyPr vert="horz" wrap="none" lIns="0" tIns="0" rIns="0" bIns="0" rtlCol="0" anchor="b" anchorCtr="0">
            <a:normAutofit/>
          </a:bodyPr>
          <a:lstStyle>
            <a:lvl1pPr algn="r">
              <a:defRPr sz="600" kern="600" cap="all" spc="9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l">
              <a:tabLst>
                <a:tab pos="9775825" algn="r"/>
                <a:tab pos="10226675" algn="r"/>
              </a:tabLst>
            </a:pPr>
            <a:r>
              <a:rPr lang="de-DE" dirty="0" smtClean="0"/>
              <a:t>Max Planck Society | Semiconductor Laboratory 	Kurztitel | TT.MM.JJJJ	</a:t>
            </a:r>
            <a:fld id="{4BB1897F-A1AE-4EDF-9F2D-8730C9693DB7}" type="slidenum">
              <a:rPr lang="de-DE" smtClean="0"/>
              <a:pPr algn="l">
                <a:tabLst>
                  <a:tab pos="9775825" algn="r"/>
                  <a:tab pos="10226675" algn="r"/>
                </a:tabLst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695651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Felder (Text/Bil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 hidden="1">
            <a:extLst>
              <a:ext uri="{FF2B5EF4-FFF2-40B4-BE49-F238E27FC236}">
                <a16:creationId xmlns:a16="http://schemas.microsoft.com/office/drawing/2014/main" id="{F8CA7A7F-18CF-42AB-93B5-CE02169C754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75941934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51" name="think-cell Folie" r:id="rId5" imgW="384" imgH="385" progId="TCLayout.ActiveDocument.1">
                  <p:embed/>
                </p:oleObj>
              </mc:Choice>
              <mc:Fallback>
                <p:oleObj name="think-cell Folie" r:id="rId5" imgW="384" imgH="385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2EA2FB6F-4CCF-4483-B0FF-497BECC7F5B8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2300" b="1" i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sz="half" idx="1"/>
          </p:nvPr>
        </p:nvSpPr>
        <p:spPr>
          <a:xfrm>
            <a:off x="947739" y="2097088"/>
            <a:ext cx="2340000" cy="4310912"/>
          </a:xfrm>
        </p:spPr>
        <p:txBody>
          <a:bodyPr/>
          <a:lstStyle>
            <a:lvl3pPr>
              <a:defRPr b="0">
                <a:solidFill>
                  <a:schemeClr val="tx1"/>
                </a:solidFill>
              </a:defRPr>
            </a:lvl3pPr>
            <a:lvl4pPr>
              <a:defRPr b="1">
                <a:solidFill>
                  <a:schemeClr val="tx2"/>
                </a:solidFill>
              </a:defRPr>
            </a:lvl4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Content Placeholder 3"/>
          <p:cNvSpPr>
            <a:spLocks noGrp="1"/>
          </p:cNvSpPr>
          <p:nvPr>
            <p:ph sz="half" idx="2"/>
          </p:nvPr>
        </p:nvSpPr>
        <p:spPr>
          <a:xfrm>
            <a:off x="3599914" y="2097088"/>
            <a:ext cx="2340000" cy="4310912"/>
          </a:xfrm>
        </p:spPr>
        <p:txBody>
          <a:bodyPr/>
          <a:lstStyle>
            <a:lvl3pPr>
              <a:defRPr b="0">
                <a:solidFill>
                  <a:schemeClr val="tx1"/>
                </a:solidFill>
              </a:defRPr>
            </a:lvl3pPr>
            <a:lvl4pPr>
              <a:defRPr b="1">
                <a:solidFill>
                  <a:schemeClr val="tx2"/>
                </a:solidFill>
              </a:defRPr>
            </a:lvl4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51F02B2B-2724-554D-82D3-E93B5519A17A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904263" y="2097088"/>
            <a:ext cx="2340000" cy="4310912"/>
          </a:xfrm>
        </p:spPr>
        <p:txBody>
          <a:bodyPr/>
          <a:lstStyle>
            <a:lvl3pPr>
              <a:defRPr b="0">
                <a:solidFill>
                  <a:schemeClr val="tx1"/>
                </a:solidFill>
              </a:defRPr>
            </a:lvl3pPr>
            <a:lvl4pPr>
              <a:defRPr b="1">
                <a:solidFill>
                  <a:schemeClr val="tx2"/>
                </a:solidFill>
              </a:defRPr>
            </a:lvl4pPr>
            <a:lvl8pPr>
              <a:spcBef>
                <a:spcPts val="525"/>
              </a:spcBef>
              <a:spcAft>
                <a:spcPts val="0"/>
              </a:spcAft>
              <a:defRPr/>
            </a:lvl8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F27FE177-075A-6045-8624-77FF676D6047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252089" y="2097088"/>
            <a:ext cx="2340000" cy="4310912"/>
          </a:xfrm>
        </p:spPr>
        <p:txBody>
          <a:bodyPr/>
          <a:lstStyle>
            <a:lvl3pPr>
              <a:defRPr b="0">
                <a:solidFill>
                  <a:schemeClr val="tx1"/>
                </a:solidFill>
              </a:defRPr>
            </a:lvl3pPr>
            <a:lvl4pPr>
              <a:defRPr b="1">
                <a:solidFill>
                  <a:schemeClr val="tx2"/>
                </a:solidFill>
              </a:defRPr>
            </a:lvl4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4F9EBB6B-48B6-455B-A218-EB6DFA7CBD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7739" y="692149"/>
            <a:ext cx="10296524" cy="1404937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47739" y="6453188"/>
            <a:ext cx="10296524" cy="180000"/>
          </a:xfrm>
          <a:prstGeom prst="rect">
            <a:avLst/>
          </a:prstGeom>
        </p:spPr>
        <p:txBody>
          <a:bodyPr vert="horz" wrap="none" lIns="0" tIns="0" rIns="0" bIns="0" rtlCol="0" anchor="b" anchorCtr="0">
            <a:normAutofit/>
          </a:bodyPr>
          <a:lstStyle>
            <a:lvl1pPr algn="r">
              <a:defRPr sz="600" kern="600" cap="all" spc="9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l">
              <a:tabLst>
                <a:tab pos="9775825" algn="r"/>
                <a:tab pos="10226675" algn="r"/>
              </a:tabLst>
            </a:pPr>
            <a:r>
              <a:rPr lang="de-DE" dirty="0" smtClean="0"/>
              <a:t>Max Planck Society | Semiconductor Laboratory 	Kurztitel | TT.MM.JJJJ	</a:t>
            </a:r>
            <a:fld id="{4BB1897F-A1AE-4EDF-9F2D-8730C9693DB7}" type="slidenum">
              <a:rPr lang="de-DE" smtClean="0"/>
              <a:pPr algn="l">
                <a:tabLst>
                  <a:tab pos="9775825" algn="r"/>
                  <a:tab pos="10226675" algn="r"/>
                </a:tabLst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196250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(4-spaltig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F29E846F-D6EF-4F38-BEA1-DD2E6EE76E5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17039516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74" name="think-cell Folie" r:id="rId5" imgW="384" imgH="385" progId="TCLayout.ActiveDocument.1">
                  <p:embed/>
                </p:oleObj>
              </mc:Choice>
              <mc:Fallback>
                <p:oleObj name="think-cell Folie" r:id="rId5" imgW="384" imgH="385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>
            <a:extLst>
              <a:ext uri="{FF2B5EF4-FFF2-40B4-BE49-F238E27FC236}">
                <a16:creationId xmlns:a16="http://schemas.microsoft.com/office/drawing/2014/main" id="{8ECDDCE0-6FB0-4AE2-A021-2B9544EF1C5F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2300" b="1" i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47739" y="2097088"/>
            <a:ext cx="10296524" cy="4310912"/>
          </a:xfrm>
        </p:spPr>
        <p:txBody>
          <a:bodyPr numCol="4" spcCol="288000"/>
          <a:lstStyle>
            <a:lvl3pPr>
              <a:defRPr b="0">
                <a:solidFill>
                  <a:schemeClr val="tx1"/>
                </a:solidFill>
              </a:defRPr>
            </a:lvl3pPr>
            <a:lvl4pPr>
              <a:defRPr b="1">
                <a:solidFill>
                  <a:schemeClr val="tx2"/>
                </a:solidFill>
              </a:defRPr>
            </a:lvl4pPr>
            <a:lvl8pPr>
              <a:lnSpc>
                <a:spcPts val="1100"/>
              </a:lnSpc>
              <a:spcBef>
                <a:spcPts val="525"/>
              </a:spcBef>
              <a:spcAft>
                <a:spcPts val="0"/>
              </a:spcAft>
              <a:defRPr/>
            </a:lvl8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C50071A1-8A74-45B2-A989-D27068F99A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7739" y="692149"/>
            <a:ext cx="10296524" cy="1404937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47739" y="6453188"/>
            <a:ext cx="10296524" cy="180000"/>
          </a:xfrm>
          <a:prstGeom prst="rect">
            <a:avLst/>
          </a:prstGeom>
        </p:spPr>
        <p:txBody>
          <a:bodyPr vert="horz" wrap="none" lIns="0" tIns="0" rIns="0" bIns="0" rtlCol="0" anchor="b" anchorCtr="0">
            <a:normAutofit/>
          </a:bodyPr>
          <a:lstStyle>
            <a:lvl1pPr algn="r">
              <a:defRPr sz="600" kern="600" cap="all" spc="9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l">
              <a:tabLst>
                <a:tab pos="9775825" algn="r"/>
                <a:tab pos="10226675" algn="r"/>
              </a:tabLst>
            </a:pPr>
            <a:r>
              <a:rPr lang="de-DE" dirty="0" smtClean="0"/>
              <a:t>Max Planck Society | Semiconductor Laboratory 	Kurztitel | TT.MM.JJJJ	</a:t>
            </a:r>
            <a:fld id="{4BB1897F-A1AE-4EDF-9F2D-8730C9693DB7}" type="slidenum">
              <a:rPr lang="de-DE" smtClean="0"/>
              <a:pPr algn="l">
                <a:tabLst>
                  <a:tab pos="9775825" algn="r"/>
                  <a:tab pos="10226675" algn="r"/>
                </a:tabLst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158274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+2 Spal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0FDE2241-1AF0-49A8-922F-CB987C6D8A0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6419069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98" name="think-cell Folie" r:id="rId5" imgW="384" imgH="385" progId="TCLayout.ActiveDocument.1">
                  <p:embed/>
                </p:oleObj>
              </mc:Choice>
              <mc:Fallback>
                <p:oleObj name="think-cell Folie" r:id="rId5" imgW="384" imgH="385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>
            <a:extLst>
              <a:ext uri="{FF2B5EF4-FFF2-40B4-BE49-F238E27FC236}">
                <a16:creationId xmlns:a16="http://schemas.microsoft.com/office/drawing/2014/main" id="{F111491F-25C0-47A3-B8C8-CF423E9D18AF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2300" b="1" i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47739" y="2097088"/>
            <a:ext cx="3060000" cy="4310912"/>
          </a:xfrm>
        </p:spPr>
        <p:txBody>
          <a:bodyPr/>
          <a:lstStyle>
            <a:lvl3pPr>
              <a:defRPr b="0">
                <a:solidFill>
                  <a:schemeClr val="tx1"/>
                </a:solidFill>
              </a:defRPr>
            </a:lvl3pPr>
            <a:lvl4pPr>
              <a:defRPr b="1">
                <a:solidFill>
                  <a:schemeClr val="tx2"/>
                </a:solidFill>
              </a:defRPr>
            </a:lvl4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02163" y="2097088"/>
            <a:ext cx="6642100" cy="4310912"/>
          </a:xfrm>
        </p:spPr>
        <p:txBody>
          <a:bodyPr/>
          <a:lstStyle>
            <a:lvl3pPr>
              <a:defRPr b="0">
                <a:solidFill>
                  <a:schemeClr val="tx1"/>
                </a:solidFill>
              </a:defRPr>
            </a:lvl3pPr>
            <a:lvl4pPr>
              <a:defRPr b="1">
                <a:solidFill>
                  <a:schemeClr val="tx2"/>
                </a:solidFill>
              </a:defRPr>
            </a:lvl4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2455E15A-CF7F-4A54-BC65-334E16D17E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7739" y="692149"/>
            <a:ext cx="10296524" cy="1404937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47739" y="6453188"/>
            <a:ext cx="10296524" cy="180000"/>
          </a:xfrm>
          <a:prstGeom prst="rect">
            <a:avLst/>
          </a:prstGeom>
        </p:spPr>
        <p:txBody>
          <a:bodyPr vert="horz" wrap="none" lIns="0" tIns="0" rIns="0" bIns="0" rtlCol="0" anchor="b" anchorCtr="0">
            <a:normAutofit/>
          </a:bodyPr>
          <a:lstStyle>
            <a:lvl1pPr algn="r">
              <a:defRPr sz="600" kern="600" cap="all" spc="9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l">
              <a:tabLst>
                <a:tab pos="9775825" algn="r"/>
                <a:tab pos="10226675" algn="r"/>
              </a:tabLst>
            </a:pPr>
            <a:r>
              <a:rPr lang="de-DE" dirty="0" smtClean="0"/>
              <a:t>Max Planck Society | Semiconductor Laboratory 	Kurztitel | TT.MM.JJJJ	</a:t>
            </a:r>
            <a:fld id="{4BB1897F-A1AE-4EDF-9F2D-8730C9693DB7}" type="slidenum">
              <a:rPr lang="de-DE" smtClean="0"/>
              <a:pPr algn="l">
                <a:tabLst>
                  <a:tab pos="9775825" algn="r"/>
                  <a:tab pos="10226675" algn="r"/>
                </a:tabLst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346446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+1 Spal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EA1D4A37-1331-435B-A211-7068997FD9A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47056642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22" name="think-cell Folie" r:id="rId5" imgW="384" imgH="385" progId="TCLayout.ActiveDocument.1">
                  <p:embed/>
                </p:oleObj>
              </mc:Choice>
              <mc:Fallback>
                <p:oleObj name="think-cell Folie" r:id="rId5" imgW="384" imgH="385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>
            <a:extLst>
              <a:ext uri="{FF2B5EF4-FFF2-40B4-BE49-F238E27FC236}">
                <a16:creationId xmlns:a16="http://schemas.microsoft.com/office/drawing/2014/main" id="{7193015A-FC55-4B7E-8DBE-5DF6AAB16C8B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2300" b="1" i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07170" y="2097088"/>
            <a:ext cx="3037093" cy="4310912"/>
          </a:xfrm>
        </p:spPr>
        <p:txBody>
          <a:bodyPr/>
          <a:lstStyle>
            <a:lvl3pPr>
              <a:defRPr b="0">
                <a:solidFill>
                  <a:schemeClr val="tx1"/>
                </a:solidFill>
              </a:defRPr>
            </a:lvl3pPr>
            <a:lvl4pPr>
              <a:defRPr b="1">
                <a:solidFill>
                  <a:schemeClr val="tx2"/>
                </a:solidFill>
              </a:defRPr>
            </a:lvl4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47739" y="2097088"/>
            <a:ext cx="6660000" cy="4310912"/>
          </a:xfrm>
        </p:spPr>
        <p:txBody>
          <a:bodyPr/>
          <a:lstStyle>
            <a:lvl3pPr>
              <a:defRPr b="0">
                <a:solidFill>
                  <a:schemeClr val="tx1"/>
                </a:solidFill>
              </a:defRPr>
            </a:lvl3pPr>
            <a:lvl4pPr>
              <a:defRPr b="1">
                <a:solidFill>
                  <a:schemeClr val="tx2"/>
                </a:solidFill>
              </a:defRPr>
            </a:lvl4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A298DB1A-2FBE-4B43-929F-D8A944C8D6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7739" y="692149"/>
            <a:ext cx="10296524" cy="1404937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47739" y="6453188"/>
            <a:ext cx="10296524" cy="180000"/>
          </a:xfrm>
          <a:prstGeom prst="rect">
            <a:avLst/>
          </a:prstGeom>
        </p:spPr>
        <p:txBody>
          <a:bodyPr vert="horz" wrap="none" lIns="0" tIns="0" rIns="0" bIns="0" rtlCol="0" anchor="b" anchorCtr="0">
            <a:normAutofit/>
          </a:bodyPr>
          <a:lstStyle>
            <a:lvl1pPr algn="r">
              <a:defRPr sz="600" kern="600" cap="all" spc="9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l">
              <a:tabLst>
                <a:tab pos="9775825" algn="r"/>
                <a:tab pos="10226675" algn="r"/>
              </a:tabLst>
            </a:pPr>
            <a:r>
              <a:rPr lang="de-DE" dirty="0" smtClean="0"/>
              <a:t>Max Planck Society | Semiconductor Laboratory 	Kurztitel | TT.MM.JJJJ	</a:t>
            </a:r>
            <a:fld id="{4BB1897F-A1AE-4EDF-9F2D-8730C9693DB7}" type="slidenum">
              <a:rPr lang="de-DE" smtClean="0"/>
              <a:pPr algn="l">
                <a:tabLst>
                  <a:tab pos="9775825" algn="r"/>
                  <a:tab pos="10226675" algn="r"/>
                </a:tabLst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775671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hlussfolie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55F05C30-C7CF-4BED-ACA7-6138A5FB09A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20659171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43" name="think-cell Folie" r:id="rId6" imgW="384" imgH="385" progId="TCLayout.ActiveDocument.1">
                  <p:embed/>
                </p:oleObj>
              </mc:Choice>
              <mc:Fallback>
                <p:oleObj name="think-cell Folie" r:id="rId6" imgW="384" imgH="385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71A1027B-D4DE-4331-AC66-77D3E8B84122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2300" b="1" i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150"/>
              </a:spcBef>
              <a:tabLst>
                <a:tab pos="180000" algn="l"/>
                <a:tab pos="360000" algn="l"/>
                <a:tab pos="576000" algn="l"/>
              </a:tabLst>
              <a:defRPr/>
            </a:lvl1pPr>
            <a:lvl2pPr>
              <a:tabLst>
                <a:tab pos="180000" algn="l"/>
                <a:tab pos="360000" algn="l"/>
                <a:tab pos="576000" algn="l"/>
              </a:tabLst>
              <a:defRPr kern="600" spc="40" baseline="0"/>
            </a:lvl2pPr>
            <a:lvl3pPr>
              <a:defRPr b="0">
                <a:solidFill>
                  <a:schemeClr val="tx1"/>
                </a:solidFill>
              </a:defRPr>
            </a:lvl3pPr>
            <a:lvl4pPr>
              <a:defRPr b="1" kern="600" spc="40" baseline="0">
                <a:solidFill>
                  <a:schemeClr val="tx2"/>
                </a:solidFill>
              </a:defRPr>
            </a:lvl4pPr>
            <a:lvl5pPr>
              <a:lnSpc>
                <a:spcPts val="2300"/>
              </a:lnSpc>
              <a:defRPr kern="600" spc="40" baseline="0"/>
            </a:lvl5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30A92407-1187-4BC7-9440-8FB5829350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47739" y="6453188"/>
            <a:ext cx="10296524" cy="180000"/>
          </a:xfrm>
          <a:prstGeom prst="rect">
            <a:avLst/>
          </a:prstGeom>
        </p:spPr>
        <p:txBody>
          <a:bodyPr vert="horz" wrap="none" lIns="0" tIns="0" rIns="0" bIns="0" rtlCol="0" anchor="b" anchorCtr="0">
            <a:normAutofit/>
          </a:bodyPr>
          <a:lstStyle>
            <a:lvl1pPr algn="r">
              <a:defRPr sz="600" kern="600" cap="all" spc="9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l">
              <a:tabLst>
                <a:tab pos="9775825" algn="r"/>
                <a:tab pos="10226675" algn="r"/>
              </a:tabLst>
            </a:pPr>
            <a:r>
              <a:rPr lang="de-DE" dirty="0" smtClean="0"/>
              <a:t>Max Planck Society | Semiconductor Laboratory 	Kurztitel | TT.MM.JJJJ	</a:t>
            </a:r>
            <a:fld id="{4BB1897F-A1AE-4EDF-9F2D-8730C9693DB7}" type="slidenum">
              <a:rPr lang="de-DE" smtClean="0"/>
              <a:pPr algn="l">
                <a:tabLst>
                  <a:tab pos="9775825" algn="r"/>
                  <a:tab pos="10226675" algn="r"/>
                </a:tabLst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367111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 dunkelgrü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29200" y="2196000"/>
            <a:ext cx="9000000" cy="2160000"/>
          </a:xfrm>
          <a:prstGeom prst="rect">
            <a:avLst/>
          </a:prstGeom>
        </p:spPr>
        <p:txBody>
          <a:bodyPr anchor="t" anchorCtr="0"/>
          <a:lstStyle>
            <a:lvl1pPr algn="l">
              <a:lnSpc>
                <a:spcPts val="2600"/>
              </a:lnSpc>
              <a:defRPr sz="2300" baseline="0">
                <a:solidFill>
                  <a:schemeClr val="bg1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40000" y="3744000"/>
            <a:ext cx="9144000" cy="2160000"/>
          </a:xfrm>
        </p:spPr>
        <p:txBody>
          <a:bodyPr anchor="b" anchorCtr="0"/>
          <a:lstStyle>
            <a:lvl1pPr marL="0" indent="0" algn="l">
              <a:spcBef>
                <a:spcPts val="2300"/>
              </a:spcBef>
              <a:buNone/>
              <a:defRPr sz="1900" spc="190" baseline="0">
                <a:solidFill>
                  <a:schemeClr val="bg1"/>
                </a:solidFill>
              </a:defRPr>
            </a:lvl1pPr>
            <a:lvl2pPr marL="0" indent="252000" algn="l">
              <a:lnSpc>
                <a:spcPts val="1600"/>
              </a:lnSpc>
              <a:spcBef>
                <a:spcPts val="300"/>
              </a:spcBef>
              <a:buSzPct val="110000"/>
              <a:buFont typeface=".SF NS Symbols Regular"/>
              <a:buChar char="↘"/>
              <a:defRPr sz="1300" i="1" baseline="0">
                <a:solidFill>
                  <a:schemeClr val="bg1"/>
                </a:solidFill>
              </a:defRPr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  <a:endParaRPr lang="en-US" dirty="0"/>
          </a:p>
        </p:txBody>
      </p:sp>
      <p:sp>
        <p:nvSpPr>
          <p:cNvPr id="5" name="Rechteck 4"/>
          <p:cNvSpPr/>
          <p:nvPr userDrawn="1"/>
        </p:nvSpPr>
        <p:spPr>
          <a:xfrm>
            <a:off x="8229599" y="557719"/>
            <a:ext cx="3391711" cy="1005192"/>
          </a:xfrm>
          <a:prstGeom prst="rect">
            <a:avLst/>
          </a:prstGeom>
          <a:solidFill>
            <a:schemeClr val="bg1"/>
          </a:solidFill>
          <a:ln w="19050" cmpd="sng">
            <a:solidFill>
              <a:schemeClr val="bg1"/>
            </a:solidFill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t" anchorCtr="0"/>
          <a:lstStyle/>
          <a:p>
            <a:pPr algn="l">
              <a:spcBef>
                <a:spcPts val="1150"/>
              </a:spcBef>
              <a:buClr>
                <a:srgbClr val="116656"/>
              </a:buClr>
              <a:buSzPct val="120000"/>
            </a:pPr>
            <a:endParaRPr lang="en-US" sz="1300" b="1" dirty="0" smtClean="0">
              <a:solidFill>
                <a:schemeClr val="bg1"/>
              </a:solidFill>
            </a:endParaRPr>
          </a:p>
        </p:txBody>
      </p:sp>
      <p:pic>
        <p:nvPicPr>
          <p:cNvPr id="6" name="Grafik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7950" y="475488"/>
            <a:ext cx="4192594" cy="1192793"/>
          </a:xfrm>
          <a:prstGeom prst="rect">
            <a:avLst/>
          </a:prstGeom>
        </p:spPr>
      </p:pic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47739" y="6453188"/>
            <a:ext cx="10296524" cy="180000"/>
          </a:xfrm>
          <a:prstGeom prst="rect">
            <a:avLst/>
          </a:prstGeom>
        </p:spPr>
        <p:txBody>
          <a:bodyPr vert="horz" wrap="none" lIns="0" tIns="0" rIns="0" bIns="0" rtlCol="0" anchor="b" anchorCtr="0">
            <a:normAutofit/>
          </a:bodyPr>
          <a:lstStyle>
            <a:lvl1pPr algn="r">
              <a:defRPr sz="600" kern="600" cap="all" spc="9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l">
              <a:tabLst>
                <a:tab pos="9775825" algn="r"/>
                <a:tab pos="10226675" algn="r"/>
              </a:tabLst>
            </a:pPr>
            <a:r>
              <a:rPr lang="de-DE" dirty="0" smtClean="0"/>
              <a:t>Max Planck Society | Semiconductor Laboratory 	Kurztitel | TT.MM.JJJJ	</a:t>
            </a:r>
            <a:fld id="{4BB1897F-A1AE-4EDF-9F2D-8730C9693DB7}" type="slidenum">
              <a:rPr lang="de-DE" smtClean="0"/>
              <a:pPr algn="l">
                <a:tabLst>
                  <a:tab pos="9775825" algn="r"/>
                  <a:tab pos="10226675" algn="r"/>
                </a:tabLst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377593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(nur Text ohne Tite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947739" y="692150"/>
            <a:ext cx="10296524" cy="5715850"/>
          </a:xfrm>
        </p:spPr>
        <p:txBody>
          <a:bodyPr numCol="1" spcCol="540000"/>
          <a:lstStyle>
            <a:lvl1pPr marL="0" indent="0">
              <a:buFont typeface="Arial" panose="020B0604020202020204" pitchFamily="34" charset="0"/>
              <a:buNone/>
              <a:defRPr/>
            </a:lvl1pPr>
            <a:lvl3pPr>
              <a:defRPr b="0">
                <a:solidFill>
                  <a:schemeClr val="tx1"/>
                </a:solidFill>
              </a:defRPr>
            </a:lvl3pPr>
            <a:lvl4pPr>
              <a:defRPr b="1">
                <a:solidFill>
                  <a:schemeClr val="tx2"/>
                </a:solidFill>
              </a:defRPr>
            </a:lvl4pPr>
            <a:lvl5pPr marL="354013" indent="-176213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de-DE" dirty="0"/>
              <a:t>FOLIE OHNE TITEL (Ausnahme)</a:t>
            </a:r>
          </a:p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 err="1"/>
              <a:t>Sixt</a:t>
            </a:r>
            <a:r>
              <a:rPr lang="en-US" dirty="0"/>
              <a:t>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47739" y="6453188"/>
            <a:ext cx="10296524" cy="180000"/>
          </a:xfrm>
          <a:prstGeom prst="rect">
            <a:avLst/>
          </a:prstGeom>
        </p:spPr>
        <p:txBody>
          <a:bodyPr vert="horz" wrap="none" lIns="0" tIns="0" rIns="0" bIns="0" rtlCol="0" anchor="b" anchorCtr="0">
            <a:normAutofit/>
          </a:bodyPr>
          <a:lstStyle>
            <a:lvl1pPr algn="r">
              <a:defRPr sz="600" kern="600" cap="all" spc="9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l">
              <a:tabLst>
                <a:tab pos="9775825" algn="r"/>
                <a:tab pos="10226675" algn="r"/>
              </a:tabLst>
            </a:pPr>
            <a:r>
              <a:rPr lang="de-DE" dirty="0" smtClean="0"/>
              <a:t>Max Planck Society | Semiconductor Laboratory 	Kurztitel | TT.MM.JJJJ	</a:t>
            </a:r>
            <a:fld id="{4BB1897F-A1AE-4EDF-9F2D-8730C9693DB7}" type="slidenum">
              <a:rPr lang="de-DE" smtClean="0"/>
              <a:pPr algn="l">
                <a:tabLst>
                  <a:tab pos="9775825" algn="r"/>
                  <a:tab pos="10226675" algn="r"/>
                </a:tabLst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249736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47739" y="6453188"/>
            <a:ext cx="10296524" cy="180000"/>
          </a:xfrm>
          <a:prstGeom prst="rect">
            <a:avLst/>
          </a:prstGeom>
        </p:spPr>
        <p:txBody>
          <a:bodyPr vert="horz" wrap="none" lIns="0" tIns="0" rIns="0" bIns="0" rtlCol="0" anchor="b" anchorCtr="0">
            <a:normAutofit/>
          </a:bodyPr>
          <a:lstStyle>
            <a:lvl1pPr algn="r">
              <a:defRPr sz="600" kern="600" cap="all" spc="9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l">
              <a:tabLst>
                <a:tab pos="9775825" algn="r"/>
                <a:tab pos="10226675" algn="r"/>
              </a:tabLst>
            </a:pPr>
            <a:r>
              <a:rPr lang="de-DE" dirty="0" smtClean="0"/>
              <a:t>Max Planck Society | Semiconductor Laboratory 	Kurztitel | TT.MM.JJJJ	</a:t>
            </a:r>
            <a:fld id="{4BB1897F-A1AE-4EDF-9F2D-8730C9693DB7}" type="slidenum">
              <a:rPr lang="de-DE" smtClean="0"/>
              <a:pPr algn="l">
                <a:tabLst>
                  <a:tab pos="9775825" algn="r"/>
                  <a:tab pos="10226675" algn="r"/>
                </a:tabLst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90675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E3E053EA-A9E0-4FC3-87BC-5CADB14D4D0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8087503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189" name="think-cell Folie" r:id="rId5" imgW="384" imgH="385" progId="TCLayout.ActiveDocument.1">
                  <p:embed/>
                </p:oleObj>
              </mc:Choice>
              <mc:Fallback>
                <p:oleObj name="think-cell Folie" r:id="rId5" imgW="384" imgH="385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E3E053EA-A9E0-4FC3-87BC-5CADB14D4D0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>
            <a:extLst>
              <a:ext uri="{FF2B5EF4-FFF2-40B4-BE49-F238E27FC236}">
                <a16:creationId xmlns:a16="http://schemas.microsoft.com/office/drawing/2014/main" id="{0336F15A-9D0F-40C1-A205-2471F1ECE4E2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2300" b="1" i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F207ED94-DB68-4986-A95E-F302E26D3A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47739" y="6453188"/>
            <a:ext cx="10296524" cy="180000"/>
          </a:xfrm>
          <a:prstGeom prst="rect">
            <a:avLst/>
          </a:prstGeom>
        </p:spPr>
        <p:txBody>
          <a:bodyPr vert="horz" wrap="none" lIns="0" tIns="0" rIns="0" bIns="0" rtlCol="0" anchor="b" anchorCtr="0">
            <a:normAutofit/>
          </a:bodyPr>
          <a:lstStyle>
            <a:lvl1pPr algn="r">
              <a:defRPr sz="600" kern="600" cap="all" spc="9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l">
              <a:tabLst>
                <a:tab pos="9775825" algn="r"/>
                <a:tab pos="10226675" algn="r"/>
              </a:tabLst>
            </a:pPr>
            <a:r>
              <a:rPr lang="de-DE" dirty="0" smtClean="0"/>
              <a:t>Max Planck Society | Semiconductor Laboratory 	Kurztitel | TT.MM.JJJJ	</a:t>
            </a:r>
            <a:fld id="{4BB1897F-A1AE-4EDF-9F2D-8730C9693DB7}" type="slidenum">
              <a:rPr lang="de-DE" smtClean="0"/>
              <a:pPr algn="l">
                <a:tabLst>
                  <a:tab pos="9775825" algn="r"/>
                  <a:tab pos="10226675" algn="r"/>
                </a:tabLst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536345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Kapiteltrenner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7998" y="2988000"/>
            <a:ext cx="10717200" cy="3600000"/>
          </a:xfrm>
          <a:prstGeom prst="rect">
            <a:avLst/>
          </a:prstGeom>
        </p:spPr>
        <p:txBody>
          <a:bodyPr anchor="t" anchorCtr="0"/>
          <a:lstStyle>
            <a:lvl1pPr>
              <a:defRPr sz="2300" spc="230" baseline="0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13817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LAY SCA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12284" y="333375"/>
            <a:ext cx="10363200" cy="609600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69573" y="1252537"/>
            <a:ext cx="11217628" cy="5131329"/>
          </a:xfrm>
        </p:spPr>
        <p:txBody>
          <a:bodyPr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7" name="Textfeld 6"/>
          <p:cNvSpPr txBox="1"/>
          <p:nvPr userDrawn="1"/>
        </p:nvSpPr>
        <p:spPr>
          <a:xfrm>
            <a:off x="462844" y="-58701"/>
            <a:ext cx="32511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de-DE" sz="1000" b="1" baseline="0" smtClean="0">
                <a:solidFill>
                  <a:schemeClr val="bg1"/>
                </a:solidFill>
                <a:latin typeface="Calibri" panose="020F0502020204030204" pitchFamily="34" charset="0"/>
              </a:rPr>
              <a:t>DELAY SCANS</a:t>
            </a:r>
            <a:endParaRPr lang="en-US" sz="1000" b="1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09774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 grü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29200" y="2196000"/>
            <a:ext cx="9000000" cy="2160000"/>
          </a:xfrm>
          <a:prstGeom prst="rect">
            <a:avLst/>
          </a:prstGeom>
        </p:spPr>
        <p:txBody>
          <a:bodyPr anchor="t" anchorCtr="0"/>
          <a:lstStyle>
            <a:lvl1pPr algn="l">
              <a:lnSpc>
                <a:spcPts val="2600"/>
              </a:lnSpc>
              <a:defRPr sz="2300" baseline="0">
                <a:solidFill>
                  <a:schemeClr val="bg1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40000" y="3744000"/>
            <a:ext cx="9144000" cy="2160000"/>
          </a:xfrm>
        </p:spPr>
        <p:txBody>
          <a:bodyPr anchor="b" anchorCtr="0"/>
          <a:lstStyle>
            <a:lvl1pPr marL="0" indent="0" algn="l">
              <a:spcBef>
                <a:spcPts val="2300"/>
              </a:spcBef>
              <a:buNone/>
              <a:defRPr sz="1900" spc="190" baseline="0">
                <a:solidFill>
                  <a:schemeClr val="bg1"/>
                </a:solidFill>
              </a:defRPr>
            </a:lvl1pPr>
            <a:lvl2pPr marL="0" indent="252000" algn="l">
              <a:lnSpc>
                <a:spcPts val="1600"/>
              </a:lnSpc>
              <a:spcBef>
                <a:spcPts val="300"/>
              </a:spcBef>
              <a:buSzPct val="110000"/>
              <a:buFont typeface=".SF NS Symbols Regular"/>
              <a:buChar char="↘"/>
              <a:defRPr sz="1300" i="1" baseline="0">
                <a:solidFill>
                  <a:schemeClr val="bg1"/>
                </a:solidFill>
              </a:defRPr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  <a:endParaRPr lang="en-US" dirty="0"/>
          </a:p>
        </p:txBody>
      </p:sp>
      <p:sp>
        <p:nvSpPr>
          <p:cNvPr id="5" name="Rechteck 4"/>
          <p:cNvSpPr/>
          <p:nvPr userDrawn="1"/>
        </p:nvSpPr>
        <p:spPr>
          <a:xfrm>
            <a:off x="8229599" y="557719"/>
            <a:ext cx="3391711" cy="1005192"/>
          </a:xfrm>
          <a:prstGeom prst="rect">
            <a:avLst/>
          </a:prstGeom>
          <a:solidFill>
            <a:schemeClr val="bg1"/>
          </a:solidFill>
          <a:ln w="19050" cmpd="sng">
            <a:solidFill>
              <a:schemeClr val="bg1"/>
            </a:solidFill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t" anchorCtr="0"/>
          <a:lstStyle/>
          <a:p>
            <a:pPr algn="l">
              <a:spcBef>
                <a:spcPts val="1150"/>
              </a:spcBef>
              <a:buClr>
                <a:srgbClr val="116656"/>
              </a:buClr>
              <a:buSzPct val="120000"/>
            </a:pPr>
            <a:endParaRPr lang="en-US" sz="1300" b="1" dirty="0" smtClean="0">
              <a:solidFill>
                <a:schemeClr val="bg1"/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47739" y="6453188"/>
            <a:ext cx="10296524" cy="180000"/>
          </a:xfrm>
          <a:prstGeom prst="rect">
            <a:avLst/>
          </a:prstGeom>
        </p:spPr>
        <p:txBody>
          <a:bodyPr vert="horz" wrap="none" lIns="0" tIns="0" rIns="0" bIns="0" rtlCol="0" anchor="b" anchorCtr="0">
            <a:normAutofit/>
          </a:bodyPr>
          <a:lstStyle>
            <a:lvl1pPr algn="r">
              <a:defRPr sz="600" kern="600" cap="all" spc="9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l">
              <a:tabLst>
                <a:tab pos="9775825" algn="r"/>
                <a:tab pos="10226675" algn="r"/>
              </a:tabLst>
            </a:pPr>
            <a:r>
              <a:rPr lang="de-DE" dirty="0" smtClean="0"/>
              <a:t>Max Planck Society | Semiconductor Laboratory 	Kurztitel | TT.MM.JJJJ	</a:t>
            </a:r>
            <a:fld id="{4BB1897F-A1AE-4EDF-9F2D-8730C9693DB7}" type="slidenum">
              <a:rPr lang="de-DE" smtClean="0"/>
              <a:pPr algn="l">
                <a:tabLst>
                  <a:tab pos="9775825" algn="r"/>
                  <a:tab pos="10226675" algn="r"/>
                </a:tabLst>
              </a:pPr>
              <a:t>‹Nr.›</a:t>
            </a:fld>
            <a:endParaRPr lang="de-DE" dirty="0"/>
          </a:p>
        </p:txBody>
      </p:sp>
      <p:pic>
        <p:nvPicPr>
          <p:cNvPr id="8" name="Grafik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7950" y="475488"/>
            <a:ext cx="4192594" cy="1192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5471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 hellbla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29200" y="2196000"/>
            <a:ext cx="9000000" cy="2160000"/>
          </a:xfrm>
          <a:prstGeom prst="rect">
            <a:avLst/>
          </a:prstGeom>
        </p:spPr>
        <p:txBody>
          <a:bodyPr anchor="t" anchorCtr="0"/>
          <a:lstStyle>
            <a:lvl1pPr algn="l">
              <a:lnSpc>
                <a:spcPts val="2600"/>
              </a:lnSpc>
              <a:defRPr sz="2300" baseline="0">
                <a:solidFill>
                  <a:schemeClr val="bg1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40000" y="3744000"/>
            <a:ext cx="9144000" cy="2160000"/>
          </a:xfrm>
        </p:spPr>
        <p:txBody>
          <a:bodyPr anchor="b" anchorCtr="0"/>
          <a:lstStyle>
            <a:lvl1pPr marL="0" indent="0" algn="l">
              <a:spcBef>
                <a:spcPts val="2300"/>
              </a:spcBef>
              <a:buNone/>
              <a:defRPr sz="1900" spc="190" baseline="0">
                <a:solidFill>
                  <a:schemeClr val="bg1"/>
                </a:solidFill>
              </a:defRPr>
            </a:lvl1pPr>
            <a:lvl2pPr marL="0" indent="252000" algn="l">
              <a:lnSpc>
                <a:spcPts val="1600"/>
              </a:lnSpc>
              <a:spcBef>
                <a:spcPts val="300"/>
              </a:spcBef>
              <a:buSzPct val="110000"/>
              <a:buFont typeface=".SF NS Symbols Regular"/>
              <a:buChar char="↘"/>
              <a:defRPr sz="1300" i="1" baseline="0">
                <a:solidFill>
                  <a:schemeClr val="bg1"/>
                </a:solidFill>
              </a:defRPr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  <a:endParaRPr lang="en-US" dirty="0"/>
          </a:p>
        </p:txBody>
      </p:sp>
      <p:sp>
        <p:nvSpPr>
          <p:cNvPr id="5" name="Rechteck 4"/>
          <p:cNvSpPr/>
          <p:nvPr userDrawn="1"/>
        </p:nvSpPr>
        <p:spPr>
          <a:xfrm>
            <a:off x="8229599" y="557719"/>
            <a:ext cx="3391711" cy="1005192"/>
          </a:xfrm>
          <a:prstGeom prst="rect">
            <a:avLst/>
          </a:prstGeom>
          <a:solidFill>
            <a:schemeClr val="bg1"/>
          </a:solidFill>
          <a:ln w="19050" cmpd="sng">
            <a:solidFill>
              <a:schemeClr val="bg1"/>
            </a:solidFill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t" anchorCtr="0"/>
          <a:lstStyle/>
          <a:p>
            <a:pPr algn="l">
              <a:spcBef>
                <a:spcPts val="1150"/>
              </a:spcBef>
              <a:buClr>
                <a:srgbClr val="116656"/>
              </a:buClr>
              <a:buSzPct val="120000"/>
            </a:pPr>
            <a:endParaRPr lang="en-US" sz="1300" b="1" dirty="0" smtClean="0">
              <a:solidFill>
                <a:schemeClr val="bg1"/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47739" y="6453188"/>
            <a:ext cx="10296524" cy="180000"/>
          </a:xfrm>
          <a:prstGeom prst="rect">
            <a:avLst/>
          </a:prstGeom>
        </p:spPr>
        <p:txBody>
          <a:bodyPr vert="horz" wrap="none" lIns="0" tIns="0" rIns="0" bIns="0" rtlCol="0" anchor="b" anchorCtr="0">
            <a:normAutofit/>
          </a:bodyPr>
          <a:lstStyle>
            <a:lvl1pPr algn="r">
              <a:defRPr sz="600" kern="600" cap="all" spc="9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l">
              <a:tabLst>
                <a:tab pos="9775825" algn="r"/>
                <a:tab pos="10226675" algn="r"/>
              </a:tabLst>
            </a:pPr>
            <a:r>
              <a:rPr lang="de-DE" dirty="0" smtClean="0"/>
              <a:t>Max Planck Society | Semiconductor Laboratory 	Kurztitel | TT.MM.JJJJ	</a:t>
            </a:r>
            <a:fld id="{4BB1897F-A1AE-4EDF-9F2D-8730C9693DB7}" type="slidenum">
              <a:rPr lang="de-DE" smtClean="0"/>
              <a:pPr algn="l">
                <a:tabLst>
                  <a:tab pos="9775825" algn="r"/>
                  <a:tab pos="10226675" algn="r"/>
                </a:tabLst>
              </a:pPr>
              <a:t>‹Nr.›</a:t>
            </a:fld>
            <a:endParaRPr lang="de-DE" dirty="0"/>
          </a:p>
        </p:txBody>
      </p:sp>
      <p:pic>
        <p:nvPicPr>
          <p:cNvPr id="9" name="Grafik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7950" y="475488"/>
            <a:ext cx="4192594" cy="1192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291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 gra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29200" y="2196000"/>
            <a:ext cx="9000000" cy="2160000"/>
          </a:xfrm>
          <a:prstGeom prst="rect">
            <a:avLst/>
          </a:prstGeom>
        </p:spPr>
        <p:txBody>
          <a:bodyPr anchor="t" anchorCtr="0"/>
          <a:lstStyle>
            <a:lvl1pPr algn="l">
              <a:lnSpc>
                <a:spcPts val="2600"/>
              </a:lnSpc>
              <a:defRPr sz="2300" baseline="0">
                <a:solidFill>
                  <a:schemeClr val="bg1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40000" y="3744000"/>
            <a:ext cx="9144000" cy="2160000"/>
          </a:xfrm>
        </p:spPr>
        <p:txBody>
          <a:bodyPr anchor="b" anchorCtr="0"/>
          <a:lstStyle>
            <a:lvl1pPr marL="0" indent="0" algn="l">
              <a:spcBef>
                <a:spcPts val="2300"/>
              </a:spcBef>
              <a:buNone/>
              <a:defRPr sz="1900" spc="190" baseline="0">
                <a:solidFill>
                  <a:schemeClr val="bg1"/>
                </a:solidFill>
              </a:defRPr>
            </a:lvl1pPr>
            <a:lvl2pPr marL="0" indent="252000" algn="l">
              <a:lnSpc>
                <a:spcPts val="1600"/>
              </a:lnSpc>
              <a:spcBef>
                <a:spcPts val="300"/>
              </a:spcBef>
              <a:buSzPct val="110000"/>
              <a:buFont typeface=".SF NS Symbols Regular"/>
              <a:buChar char="↘"/>
              <a:defRPr sz="1300" i="1" baseline="0">
                <a:solidFill>
                  <a:schemeClr val="bg1"/>
                </a:solidFill>
              </a:defRPr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  <a:endParaRPr lang="en-US" dirty="0"/>
          </a:p>
        </p:txBody>
      </p:sp>
      <p:sp>
        <p:nvSpPr>
          <p:cNvPr id="6" name="Rechteck 5"/>
          <p:cNvSpPr/>
          <p:nvPr userDrawn="1"/>
        </p:nvSpPr>
        <p:spPr>
          <a:xfrm>
            <a:off x="7866434" y="499354"/>
            <a:ext cx="3800272" cy="1180290"/>
          </a:xfrm>
          <a:prstGeom prst="rect">
            <a:avLst/>
          </a:prstGeom>
          <a:solidFill>
            <a:schemeClr val="bg1"/>
          </a:solidFill>
          <a:ln w="19050" cmpd="sng">
            <a:solidFill>
              <a:schemeClr val="bg1"/>
            </a:solidFill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t" anchorCtr="0"/>
          <a:lstStyle/>
          <a:p>
            <a:pPr algn="l">
              <a:spcBef>
                <a:spcPts val="1150"/>
              </a:spcBef>
              <a:buClr>
                <a:srgbClr val="116656"/>
              </a:buClr>
              <a:buSzPct val="120000"/>
            </a:pPr>
            <a:endParaRPr lang="en-US" sz="1300" b="1" dirty="0" smtClean="0">
              <a:solidFill>
                <a:schemeClr val="bg1"/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47739" y="6453188"/>
            <a:ext cx="10296524" cy="180000"/>
          </a:xfrm>
          <a:prstGeom prst="rect">
            <a:avLst/>
          </a:prstGeom>
        </p:spPr>
        <p:txBody>
          <a:bodyPr vert="horz" wrap="none" lIns="0" tIns="0" rIns="0" bIns="0" rtlCol="0" anchor="b" anchorCtr="0">
            <a:normAutofit/>
          </a:bodyPr>
          <a:lstStyle>
            <a:lvl1pPr algn="r">
              <a:defRPr sz="600" kern="600" cap="all" spc="9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l">
              <a:tabLst>
                <a:tab pos="9775825" algn="r"/>
                <a:tab pos="10226675" algn="r"/>
              </a:tabLst>
            </a:pPr>
            <a:r>
              <a:rPr lang="de-DE" dirty="0" smtClean="0"/>
              <a:t>Max Planck Society | Semiconductor Laboratory 	Kurztitel | TT.MM.JJJJ	</a:t>
            </a:r>
            <a:fld id="{4BB1897F-A1AE-4EDF-9F2D-8730C9693DB7}" type="slidenum">
              <a:rPr lang="de-DE" smtClean="0"/>
              <a:pPr algn="l">
                <a:tabLst>
                  <a:tab pos="9775825" algn="r"/>
                  <a:tab pos="10226675" algn="r"/>
                </a:tabLst>
              </a:pPr>
              <a:t>‹Nr.›</a:t>
            </a:fld>
            <a:endParaRPr lang="de-DE" dirty="0"/>
          </a:p>
        </p:txBody>
      </p:sp>
      <p:pic>
        <p:nvPicPr>
          <p:cNvPr id="8" name="Grafik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7950" y="475488"/>
            <a:ext cx="4192594" cy="1192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4021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farbig + grü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 userDrawn="1"/>
        </p:nvSpPr>
        <p:spPr>
          <a:xfrm>
            <a:off x="7892374" y="538264"/>
            <a:ext cx="4105073" cy="1322962"/>
          </a:xfrm>
          <a:prstGeom prst="rect">
            <a:avLst/>
          </a:prstGeom>
          <a:solidFill>
            <a:schemeClr val="bg1"/>
          </a:solidFill>
          <a:ln w="19050" cmpd="sng">
            <a:solidFill>
              <a:schemeClr val="bg1"/>
            </a:solidFill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t" anchorCtr="0"/>
          <a:lstStyle/>
          <a:p>
            <a:pPr algn="l">
              <a:spcBef>
                <a:spcPts val="1150"/>
              </a:spcBef>
              <a:buClr>
                <a:srgbClr val="116656"/>
              </a:buClr>
              <a:buSzPct val="120000"/>
            </a:pPr>
            <a:endParaRPr lang="en-US" sz="1300" b="1" dirty="0" smtClean="0">
              <a:solidFill>
                <a:schemeClr val="bg1"/>
              </a:solidFill>
            </a:endParaRP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47739" y="6453188"/>
            <a:ext cx="10296524" cy="180000"/>
          </a:xfrm>
          <a:prstGeom prst="rect">
            <a:avLst/>
          </a:prstGeom>
        </p:spPr>
        <p:txBody>
          <a:bodyPr vert="horz" wrap="none" lIns="0" tIns="0" rIns="0" bIns="0" rtlCol="0" anchor="b" anchorCtr="0">
            <a:normAutofit/>
          </a:bodyPr>
          <a:lstStyle>
            <a:lvl1pPr algn="r">
              <a:defRPr sz="600" kern="600" cap="all" spc="9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l">
              <a:tabLst>
                <a:tab pos="9775825" algn="r"/>
                <a:tab pos="10226675" algn="r"/>
              </a:tabLst>
            </a:pPr>
            <a:r>
              <a:rPr lang="de-DE" dirty="0" smtClean="0"/>
              <a:t>Max Planck Society | Semiconductor Laboratory 	Kurztitel | TT.MM.JJJJ	</a:t>
            </a:r>
            <a:fld id="{4BB1897F-A1AE-4EDF-9F2D-8730C9693DB7}" type="slidenum">
              <a:rPr lang="de-DE" smtClean="0"/>
              <a:pPr algn="l">
                <a:tabLst>
                  <a:tab pos="9775825" algn="r"/>
                  <a:tab pos="10226675" algn="r"/>
                </a:tabLst>
              </a:pPr>
              <a:t>‹Nr.›</a:t>
            </a:fld>
            <a:endParaRPr lang="de-DE" dirty="0"/>
          </a:p>
        </p:txBody>
      </p:sp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12800" y="2235200"/>
            <a:ext cx="6089651" cy="2032000"/>
          </a:xfrm>
          <a:prstGeom prst="rect">
            <a:avLst/>
          </a:prstGeom>
          <a:solidFill>
            <a:schemeClr val="tx2"/>
          </a:solidFill>
        </p:spPr>
        <p:txBody>
          <a:bodyPr wrap="square" lIns="198000" tIns="158400" rIns="108000" bIns="108000" anchor="t" anchorCtr="0">
            <a:noAutofit/>
          </a:bodyPr>
          <a:lstStyle>
            <a:lvl1pPr algn="l">
              <a:lnSpc>
                <a:spcPts val="2600"/>
              </a:lnSpc>
              <a:defRPr sz="2300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6499225" y="5083175"/>
            <a:ext cx="4870449" cy="1219199"/>
          </a:xfrm>
          <a:solidFill>
            <a:schemeClr val="tx2"/>
          </a:solidFill>
        </p:spPr>
        <p:txBody>
          <a:bodyPr lIns="187200" tIns="158400" rIns="108000" bIns="172800" anchor="b" anchorCtr="0"/>
          <a:lstStyle>
            <a:lvl1pPr marL="0" indent="0" algn="l">
              <a:spcBef>
                <a:spcPts val="2300"/>
              </a:spcBef>
              <a:buNone/>
              <a:defRPr sz="1900" spc="190" baseline="0">
                <a:solidFill>
                  <a:schemeClr val="bg1"/>
                </a:solidFill>
              </a:defRPr>
            </a:lvl1pPr>
            <a:lvl2pPr marL="0" indent="252000" algn="l">
              <a:lnSpc>
                <a:spcPts val="1600"/>
              </a:lnSpc>
              <a:spcBef>
                <a:spcPts val="300"/>
              </a:spcBef>
              <a:buSzPct val="110000"/>
              <a:buFont typeface=".SF NS Symbols Regular"/>
              <a:buChar char="↘"/>
              <a:defRPr sz="1300" i="1" baseline="0">
                <a:solidFill>
                  <a:schemeClr val="bg1"/>
                </a:solidFill>
              </a:defRPr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  <a:endParaRPr lang="en-US" dirty="0"/>
          </a:p>
        </p:txBody>
      </p:sp>
      <p:pic>
        <p:nvPicPr>
          <p:cNvPr id="9" name="Grafik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7950" y="475488"/>
            <a:ext cx="4192594" cy="1192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446234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512" userDrawn="1">
          <p15:clr>
            <a:srgbClr val="FBAE40"/>
          </p15:clr>
        </p15:guide>
        <p15:guide id="2" orient="horz" pos="1408" userDrawn="1">
          <p15:clr>
            <a:srgbClr val="FBAE40"/>
          </p15:clr>
        </p15:guide>
        <p15:guide id="3" orient="horz" pos="1792" userDrawn="1">
          <p15:clr>
            <a:srgbClr val="FBAE40"/>
          </p15:clr>
        </p15:guide>
        <p15:guide id="4" orient="horz" pos="1918" userDrawn="1">
          <p15:clr>
            <a:srgbClr val="FBAE40"/>
          </p15:clr>
        </p15:guide>
        <p15:guide id="5" orient="horz" pos="2046" userDrawn="1">
          <p15:clr>
            <a:srgbClr val="FBAE40"/>
          </p15:clr>
        </p15:guide>
        <p15:guide id="6" orient="horz" pos="2176" userDrawn="1">
          <p15:clr>
            <a:srgbClr val="FBAE40"/>
          </p15:clr>
        </p15:guide>
        <p15:guide id="7" orient="horz" pos="2302" userDrawn="1">
          <p15:clr>
            <a:srgbClr val="FBAE40"/>
          </p15:clr>
        </p15:guide>
        <p15:guide id="8" orient="horz" pos="2432" userDrawn="1">
          <p15:clr>
            <a:srgbClr val="FBAE40"/>
          </p15:clr>
        </p15:guide>
        <p15:guide id="9" orient="horz" pos="2546" userDrawn="1">
          <p15:clr>
            <a:srgbClr val="FBAE40"/>
          </p15:clr>
        </p15:guide>
        <p15:guide id="10" orient="horz" pos="2688" userDrawn="1">
          <p15:clr>
            <a:srgbClr val="FBAE40"/>
          </p15:clr>
        </p15:guide>
        <p15:guide id="11" orient="horz" pos="2818" userDrawn="1">
          <p15:clr>
            <a:srgbClr val="FBAE40"/>
          </p15:clr>
        </p15:guide>
        <p15:guide id="12" orient="horz" pos="2944" userDrawn="1">
          <p15:clr>
            <a:srgbClr val="FBAE40"/>
          </p15:clr>
        </p15:guide>
        <p15:guide id="13" orient="horz" pos="3074" userDrawn="1">
          <p15:clr>
            <a:srgbClr val="FBAE40"/>
          </p15:clr>
        </p15:guide>
        <p15:guide id="14" orient="horz" pos="3202" userDrawn="1">
          <p15:clr>
            <a:srgbClr val="FBAE40"/>
          </p15:clr>
        </p15:guide>
        <p15:guide id="15" orient="horz" pos="3339" userDrawn="1">
          <p15:clr>
            <a:srgbClr val="FBAE40"/>
          </p15:clr>
        </p15:guide>
        <p15:guide id="16" orient="horz" pos="3456" userDrawn="1">
          <p15:clr>
            <a:srgbClr val="FBAE40"/>
          </p15:clr>
        </p15:guide>
        <p15:guide id="17" orient="horz" pos="3584" userDrawn="1">
          <p15:clr>
            <a:srgbClr val="FBAE40"/>
          </p15:clr>
        </p15:guide>
        <p15:guide id="18" orient="horz" pos="3710" userDrawn="1">
          <p15:clr>
            <a:srgbClr val="FBAE40"/>
          </p15:clr>
        </p15:guide>
        <p15:guide id="19" orient="horz" pos="3838" userDrawn="1">
          <p15:clr>
            <a:srgbClr val="FBAE40"/>
          </p15:clr>
        </p15:guide>
        <p15:guide id="20" orient="horz" pos="3970" userDrawn="1">
          <p15:clr>
            <a:srgbClr val="FBAE40"/>
          </p15:clr>
        </p15:guide>
        <p15:guide id="21" pos="7162" userDrawn="1">
          <p15:clr>
            <a:srgbClr val="FBAE40"/>
          </p15:clr>
        </p15:guide>
        <p15:guide id="22" pos="5626" userDrawn="1">
          <p15:clr>
            <a:srgbClr val="FBAE40"/>
          </p15:clr>
        </p15:guide>
        <p15:guide id="23" pos="5500" userDrawn="1">
          <p15:clr>
            <a:srgbClr val="FBAE40"/>
          </p15:clr>
        </p15:guide>
        <p15:guide id="24" pos="5372" userDrawn="1">
          <p15:clr>
            <a:srgbClr val="FBAE40"/>
          </p15:clr>
        </p15:guide>
        <p15:guide id="25" pos="5246" userDrawn="1">
          <p15:clr>
            <a:srgbClr val="FBAE40"/>
          </p15:clr>
        </p15:guide>
        <p15:guide id="26" pos="5116" userDrawn="1">
          <p15:clr>
            <a:srgbClr val="FBAE40"/>
          </p15:clr>
        </p15:guide>
        <p15:guide id="27" pos="4988" userDrawn="1">
          <p15:clr>
            <a:srgbClr val="FBAE40"/>
          </p15:clr>
        </p15:guide>
        <p15:guide id="28" pos="4860" userDrawn="1">
          <p15:clr>
            <a:srgbClr val="FBAE40"/>
          </p15:clr>
        </p15:guide>
        <p15:guide id="29" pos="4732" userDrawn="1">
          <p15:clr>
            <a:srgbClr val="FBAE40"/>
          </p15:clr>
        </p15:guide>
        <p15:guide id="30" pos="4602" userDrawn="1">
          <p15:clr>
            <a:srgbClr val="FBAE40"/>
          </p15:clr>
        </p15:guide>
        <p15:guide id="31" pos="4476" userDrawn="1">
          <p15:clr>
            <a:srgbClr val="FBAE40"/>
          </p15:clr>
        </p15:guide>
        <p15:guide id="32" pos="4348" userDrawn="1">
          <p15:clr>
            <a:srgbClr val="FBAE40"/>
          </p15:clr>
        </p15:guide>
        <p15:guide id="33" pos="4220" userDrawn="1">
          <p15:clr>
            <a:srgbClr val="FBAE40"/>
          </p15:clr>
        </p15:guide>
        <p15:guide id="34" pos="4094" userDrawn="1">
          <p15:clr>
            <a:srgbClr val="FBAE40"/>
          </p15:clr>
        </p15:guide>
        <p15:guide id="35" pos="3966" userDrawn="1">
          <p15:clr>
            <a:srgbClr val="FBAE40"/>
          </p15:clr>
        </p15:guide>
        <p15:guide id="36" pos="3838" userDrawn="1">
          <p15:clr>
            <a:srgbClr val="FBAE40"/>
          </p15:clr>
        </p15:guide>
        <p15:guide id="37" pos="3708" userDrawn="1">
          <p15:clr>
            <a:srgbClr val="FBAE40"/>
          </p15:clr>
        </p15:guide>
        <p15:guide id="38" pos="3580" userDrawn="1">
          <p15:clr>
            <a:srgbClr val="FBAE40"/>
          </p15:clr>
        </p15:guide>
        <p15:guide id="39" pos="3452" userDrawn="1">
          <p15:clr>
            <a:srgbClr val="FBAE40"/>
          </p15:clr>
        </p15:guide>
        <p15:guide id="40" pos="3324" userDrawn="1">
          <p15:clr>
            <a:srgbClr val="FBAE40"/>
          </p15:clr>
        </p15:guide>
        <p15:guide id="41" pos="3196" userDrawn="1">
          <p15:clr>
            <a:srgbClr val="FBAE40"/>
          </p15:clr>
        </p15:guide>
        <p15:guide id="42" pos="3068" userDrawn="1">
          <p15:clr>
            <a:srgbClr val="FBAE40"/>
          </p15:clr>
        </p15:guide>
        <p15:guide id="43" pos="2940" userDrawn="1">
          <p15:clr>
            <a:srgbClr val="FBAE40"/>
          </p15:clr>
        </p15:guide>
        <p15:guide id="44" pos="2812" userDrawn="1">
          <p15:clr>
            <a:srgbClr val="FBAE40"/>
          </p15:clr>
        </p15:guide>
        <p15:guide id="45" pos="2686" userDrawn="1">
          <p15:clr>
            <a:srgbClr val="FBAE40"/>
          </p15:clr>
        </p15:guide>
        <p15:guide id="46" pos="2556" userDrawn="1">
          <p15:clr>
            <a:srgbClr val="FBAE40"/>
          </p15:clr>
        </p15:guide>
        <p15:guide id="47" pos="2430" userDrawn="1">
          <p15:clr>
            <a:srgbClr val="FBAE40"/>
          </p15:clr>
        </p15:guide>
        <p15:guide id="48" pos="2302" userDrawn="1">
          <p15:clr>
            <a:srgbClr val="FBAE40"/>
          </p15:clr>
        </p15:guide>
        <p15:guide id="49" pos="2174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 farbig + bla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812800" y="2235200"/>
            <a:ext cx="6089651" cy="2032000"/>
          </a:xfrm>
          <a:prstGeom prst="rect">
            <a:avLst/>
          </a:prstGeom>
          <a:solidFill>
            <a:srgbClr val="29485D"/>
          </a:solidFill>
        </p:spPr>
        <p:txBody>
          <a:bodyPr wrap="square" lIns="198000" tIns="158400" rIns="108000" bIns="108000" anchor="t" anchorCtr="0">
            <a:noAutofit/>
          </a:bodyPr>
          <a:lstStyle>
            <a:lvl1pPr algn="l">
              <a:lnSpc>
                <a:spcPts val="2600"/>
              </a:lnSpc>
              <a:defRPr sz="2300" baseline="0">
                <a:solidFill>
                  <a:schemeClr val="bg1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6499225" y="5083175"/>
            <a:ext cx="4870449" cy="1219199"/>
          </a:xfrm>
          <a:solidFill>
            <a:srgbClr val="29485D"/>
          </a:solidFill>
        </p:spPr>
        <p:txBody>
          <a:bodyPr lIns="187200" tIns="158400" rIns="108000" bIns="172800" anchor="b" anchorCtr="0"/>
          <a:lstStyle>
            <a:lvl1pPr marL="0" indent="0" algn="l">
              <a:spcBef>
                <a:spcPts val="2300"/>
              </a:spcBef>
              <a:buNone/>
              <a:defRPr sz="1900" spc="190" baseline="0">
                <a:solidFill>
                  <a:schemeClr val="bg1"/>
                </a:solidFill>
              </a:defRPr>
            </a:lvl1pPr>
            <a:lvl2pPr marL="0" indent="252000" algn="l">
              <a:lnSpc>
                <a:spcPts val="1600"/>
              </a:lnSpc>
              <a:spcBef>
                <a:spcPts val="300"/>
              </a:spcBef>
              <a:buSzPct val="110000"/>
              <a:buFont typeface=".SF NS Symbols Regular"/>
              <a:buChar char="↘"/>
              <a:defRPr sz="1300" i="1" baseline="0">
                <a:solidFill>
                  <a:schemeClr val="bg1"/>
                </a:solidFill>
              </a:defRPr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  <a:endParaRPr lang="en-US" dirty="0"/>
          </a:p>
        </p:txBody>
      </p:sp>
      <p:sp>
        <p:nvSpPr>
          <p:cNvPr id="7" name="Rechteck 6"/>
          <p:cNvSpPr/>
          <p:nvPr userDrawn="1"/>
        </p:nvSpPr>
        <p:spPr>
          <a:xfrm>
            <a:off x="8229599" y="557719"/>
            <a:ext cx="3391711" cy="1005192"/>
          </a:xfrm>
          <a:prstGeom prst="rect">
            <a:avLst/>
          </a:prstGeom>
          <a:solidFill>
            <a:schemeClr val="bg1"/>
          </a:solidFill>
          <a:ln w="19050" cmpd="sng">
            <a:solidFill>
              <a:schemeClr val="bg1"/>
            </a:solidFill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t" anchorCtr="0"/>
          <a:lstStyle/>
          <a:p>
            <a:pPr algn="l">
              <a:spcBef>
                <a:spcPts val="1150"/>
              </a:spcBef>
              <a:buClr>
                <a:srgbClr val="116656"/>
              </a:buClr>
              <a:buSzPct val="120000"/>
            </a:pPr>
            <a:endParaRPr lang="en-US" sz="1300" b="1" dirty="0" smtClean="0">
              <a:solidFill>
                <a:schemeClr val="bg1"/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47739" y="6453188"/>
            <a:ext cx="10296524" cy="180000"/>
          </a:xfrm>
          <a:prstGeom prst="rect">
            <a:avLst/>
          </a:prstGeom>
        </p:spPr>
        <p:txBody>
          <a:bodyPr vert="horz" wrap="none" lIns="0" tIns="0" rIns="0" bIns="0" rtlCol="0" anchor="b" anchorCtr="0">
            <a:normAutofit/>
          </a:bodyPr>
          <a:lstStyle>
            <a:lvl1pPr algn="r">
              <a:defRPr sz="600" kern="600" cap="all" spc="9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l">
              <a:tabLst>
                <a:tab pos="9775825" algn="r"/>
                <a:tab pos="10226675" algn="r"/>
              </a:tabLst>
            </a:pPr>
            <a:r>
              <a:rPr lang="de-DE" dirty="0" smtClean="0"/>
              <a:t>Max Planck Society | Semiconductor Laboratory 	Kurztitel | TT.MM.JJJJ	</a:t>
            </a:r>
            <a:fld id="{4BB1897F-A1AE-4EDF-9F2D-8730C9693DB7}" type="slidenum">
              <a:rPr lang="de-DE" smtClean="0"/>
              <a:pPr algn="l">
                <a:tabLst>
                  <a:tab pos="9775825" algn="r"/>
                  <a:tab pos="10226675" algn="r"/>
                </a:tabLst>
              </a:pPr>
              <a:t>‹Nr.›</a:t>
            </a:fld>
            <a:endParaRPr lang="de-DE" dirty="0"/>
          </a:p>
        </p:txBody>
      </p:sp>
      <p:pic>
        <p:nvPicPr>
          <p:cNvPr id="10" name="Grafik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7950" y="475488"/>
            <a:ext cx="4192594" cy="1192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918642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512">
          <p15:clr>
            <a:srgbClr val="FBAE40"/>
          </p15:clr>
        </p15:guide>
        <p15:guide id="2" orient="horz" pos="1408">
          <p15:clr>
            <a:srgbClr val="FBAE40"/>
          </p15:clr>
        </p15:guide>
        <p15:guide id="3" orient="horz" pos="1792">
          <p15:clr>
            <a:srgbClr val="FBAE40"/>
          </p15:clr>
        </p15:guide>
        <p15:guide id="4" orient="horz" pos="1918">
          <p15:clr>
            <a:srgbClr val="FBAE40"/>
          </p15:clr>
        </p15:guide>
        <p15:guide id="5" orient="horz" pos="2046">
          <p15:clr>
            <a:srgbClr val="FBAE40"/>
          </p15:clr>
        </p15:guide>
        <p15:guide id="6" orient="horz" pos="2176">
          <p15:clr>
            <a:srgbClr val="FBAE40"/>
          </p15:clr>
        </p15:guide>
        <p15:guide id="7" orient="horz" pos="2302">
          <p15:clr>
            <a:srgbClr val="FBAE40"/>
          </p15:clr>
        </p15:guide>
        <p15:guide id="8" orient="horz" pos="2432">
          <p15:clr>
            <a:srgbClr val="FBAE40"/>
          </p15:clr>
        </p15:guide>
        <p15:guide id="9" orient="horz" pos="2558">
          <p15:clr>
            <a:srgbClr val="FBAE40"/>
          </p15:clr>
        </p15:guide>
        <p15:guide id="10" orient="horz" pos="2688">
          <p15:clr>
            <a:srgbClr val="FBAE40"/>
          </p15:clr>
        </p15:guide>
        <p15:guide id="11" orient="horz" pos="2818">
          <p15:clr>
            <a:srgbClr val="FBAE40"/>
          </p15:clr>
        </p15:guide>
        <p15:guide id="12" orient="horz" pos="2944">
          <p15:clr>
            <a:srgbClr val="FBAE40"/>
          </p15:clr>
        </p15:guide>
        <p15:guide id="13" orient="horz" pos="3074">
          <p15:clr>
            <a:srgbClr val="FBAE40"/>
          </p15:clr>
        </p15:guide>
        <p15:guide id="14" orient="horz" pos="3202">
          <p15:clr>
            <a:srgbClr val="FBAE40"/>
          </p15:clr>
        </p15:guide>
        <p15:guide id="15" orient="horz" pos="3328">
          <p15:clr>
            <a:srgbClr val="FBAE40"/>
          </p15:clr>
        </p15:guide>
        <p15:guide id="16" orient="horz" pos="3456">
          <p15:clr>
            <a:srgbClr val="FBAE40"/>
          </p15:clr>
        </p15:guide>
        <p15:guide id="17" orient="horz" pos="3584">
          <p15:clr>
            <a:srgbClr val="FBAE40"/>
          </p15:clr>
        </p15:guide>
        <p15:guide id="18" orient="horz" pos="3710">
          <p15:clr>
            <a:srgbClr val="FBAE40"/>
          </p15:clr>
        </p15:guide>
        <p15:guide id="19" orient="horz" pos="3838">
          <p15:clr>
            <a:srgbClr val="FBAE40"/>
          </p15:clr>
        </p15:guide>
        <p15:guide id="20" orient="horz" pos="3970">
          <p15:clr>
            <a:srgbClr val="FBAE40"/>
          </p15:clr>
        </p15:guide>
        <p15:guide id="21" pos="7162">
          <p15:clr>
            <a:srgbClr val="FBAE40"/>
          </p15:clr>
        </p15:guide>
        <p15:guide id="22" pos="5626">
          <p15:clr>
            <a:srgbClr val="FBAE40"/>
          </p15:clr>
        </p15:guide>
        <p15:guide id="23" pos="5500">
          <p15:clr>
            <a:srgbClr val="FBAE40"/>
          </p15:clr>
        </p15:guide>
        <p15:guide id="24" pos="5372">
          <p15:clr>
            <a:srgbClr val="FBAE40"/>
          </p15:clr>
        </p15:guide>
        <p15:guide id="25" pos="5246">
          <p15:clr>
            <a:srgbClr val="FBAE40"/>
          </p15:clr>
        </p15:guide>
        <p15:guide id="26" pos="5116">
          <p15:clr>
            <a:srgbClr val="FBAE40"/>
          </p15:clr>
        </p15:guide>
        <p15:guide id="27" pos="4988">
          <p15:clr>
            <a:srgbClr val="FBAE40"/>
          </p15:clr>
        </p15:guide>
        <p15:guide id="28" pos="4860">
          <p15:clr>
            <a:srgbClr val="FBAE40"/>
          </p15:clr>
        </p15:guide>
        <p15:guide id="29" pos="4732">
          <p15:clr>
            <a:srgbClr val="FBAE40"/>
          </p15:clr>
        </p15:guide>
        <p15:guide id="30" pos="4602">
          <p15:clr>
            <a:srgbClr val="FBAE40"/>
          </p15:clr>
        </p15:guide>
        <p15:guide id="31" pos="4476">
          <p15:clr>
            <a:srgbClr val="FBAE40"/>
          </p15:clr>
        </p15:guide>
        <p15:guide id="32" pos="4348">
          <p15:clr>
            <a:srgbClr val="FBAE40"/>
          </p15:clr>
        </p15:guide>
        <p15:guide id="33" pos="4220">
          <p15:clr>
            <a:srgbClr val="FBAE40"/>
          </p15:clr>
        </p15:guide>
        <p15:guide id="34" pos="4094">
          <p15:clr>
            <a:srgbClr val="FBAE40"/>
          </p15:clr>
        </p15:guide>
        <p15:guide id="35" pos="3966">
          <p15:clr>
            <a:srgbClr val="FBAE40"/>
          </p15:clr>
        </p15:guide>
        <p15:guide id="36" pos="3838">
          <p15:clr>
            <a:srgbClr val="FBAE40"/>
          </p15:clr>
        </p15:guide>
        <p15:guide id="37" pos="3708">
          <p15:clr>
            <a:srgbClr val="FBAE40"/>
          </p15:clr>
        </p15:guide>
        <p15:guide id="38" pos="3580">
          <p15:clr>
            <a:srgbClr val="FBAE40"/>
          </p15:clr>
        </p15:guide>
        <p15:guide id="39" pos="3452">
          <p15:clr>
            <a:srgbClr val="FBAE40"/>
          </p15:clr>
        </p15:guide>
        <p15:guide id="40" pos="3324">
          <p15:clr>
            <a:srgbClr val="FBAE40"/>
          </p15:clr>
        </p15:guide>
        <p15:guide id="41" pos="3196">
          <p15:clr>
            <a:srgbClr val="FBAE40"/>
          </p15:clr>
        </p15:guide>
        <p15:guide id="42" pos="3068">
          <p15:clr>
            <a:srgbClr val="FBAE40"/>
          </p15:clr>
        </p15:guide>
        <p15:guide id="43" pos="2940">
          <p15:clr>
            <a:srgbClr val="FBAE40"/>
          </p15:clr>
        </p15:guide>
        <p15:guide id="44" pos="2812">
          <p15:clr>
            <a:srgbClr val="FBAE40"/>
          </p15:clr>
        </p15:guide>
        <p15:guide id="45" pos="2686">
          <p15:clr>
            <a:srgbClr val="FBAE40"/>
          </p15:clr>
        </p15:guide>
        <p15:guide id="46" pos="2556">
          <p15:clr>
            <a:srgbClr val="FBAE40"/>
          </p15:clr>
        </p15:guide>
        <p15:guide id="47" pos="2430">
          <p15:clr>
            <a:srgbClr val="FBAE40"/>
          </p15:clr>
        </p15:guide>
        <p15:guide id="48" pos="2302">
          <p15:clr>
            <a:srgbClr val="FBAE40"/>
          </p15:clr>
        </p15:guide>
        <p15:guide id="49" pos="2174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 mit Bil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ildplatzhalter 7">
            <a:extLst>
              <a:ext uri="{FF2B5EF4-FFF2-40B4-BE49-F238E27FC236}">
                <a16:creationId xmlns:a16="http://schemas.microsoft.com/office/drawing/2014/main" id="{A71ADE3B-C90A-3546-B749-0ACBB53B7BF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16025" y="1831976"/>
            <a:ext cx="9747249" cy="4470400"/>
          </a:xfrm>
          <a:solidFill>
            <a:schemeClr val="bg1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812800" y="1016000"/>
            <a:ext cx="3451225" cy="2232025"/>
          </a:xfrm>
          <a:prstGeom prst="rect">
            <a:avLst/>
          </a:prstGeom>
          <a:solidFill>
            <a:srgbClr val="29485D"/>
          </a:solidFill>
        </p:spPr>
        <p:txBody>
          <a:bodyPr wrap="square" lIns="198000" tIns="158400" rIns="108000" bIns="108000" anchor="t" anchorCtr="0">
            <a:noAutofit/>
          </a:bodyPr>
          <a:lstStyle>
            <a:lvl1pPr algn="l">
              <a:lnSpc>
                <a:spcPts val="2600"/>
              </a:lnSpc>
              <a:defRPr sz="2300" baseline="0">
                <a:solidFill>
                  <a:schemeClr val="bg1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5" name="Rechteck 4"/>
          <p:cNvSpPr/>
          <p:nvPr userDrawn="1"/>
        </p:nvSpPr>
        <p:spPr>
          <a:xfrm>
            <a:off x="8229599" y="557719"/>
            <a:ext cx="3391711" cy="1005192"/>
          </a:xfrm>
          <a:prstGeom prst="rect">
            <a:avLst/>
          </a:prstGeom>
          <a:solidFill>
            <a:schemeClr val="bg1"/>
          </a:solidFill>
          <a:ln w="19050" cmpd="sng">
            <a:solidFill>
              <a:schemeClr val="bg1"/>
            </a:solidFill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t" anchorCtr="0"/>
          <a:lstStyle/>
          <a:p>
            <a:pPr algn="l">
              <a:spcBef>
                <a:spcPts val="1150"/>
              </a:spcBef>
              <a:buClr>
                <a:srgbClr val="116656"/>
              </a:buClr>
              <a:buSzPct val="120000"/>
            </a:pPr>
            <a:endParaRPr lang="en-US" sz="1300" b="1" dirty="0" smtClean="0">
              <a:solidFill>
                <a:schemeClr val="bg1"/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47739" y="6453188"/>
            <a:ext cx="10296524" cy="180000"/>
          </a:xfrm>
          <a:prstGeom prst="rect">
            <a:avLst/>
          </a:prstGeom>
        </p:spPr>
        <p:txBody>
          <a:bodyPr vert="horz" wrap="none" lIns="0" tIns="0" rIns="0" bIns="0" rtlCol="0" anchor="b" anchorCtr="0">
            <a:normAutofit/>
          </a:bodyPr>
          <a:lstStyle>
            <a:lvl1pPr algn="r">
              <a:defRPr sz="600" kern="600" cap="all" spc="9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l">
              <a:tabLst>
                <a:tab pos="9775825" algn="r"/>
                <a:tab pos="10226675" algn="r"/>
              </a:tabLst>
            </a:pPr>
            <a:r>
              <a:rPr lang="de-DE" dirty="0" smtClean="0"/>
              <a:t>Max Planck Society | Semiconductor Laboratory 	Thomas Selle | 16.05.2022	</a:t>
            </a:r>
            <a:fld id="{4BB1897F-A1AE-4EDF-9F2D-8730C9693DB7}" type="slidenum">
              <a:rPr lang="de-DE" smtClean="0"/>
              <a:pPr algn="l">
                <a:tabLst>
                  <a:tab pos="9775825" algn="r"/>
                  <a:tab pos="10226675" algn="r"/>
                </a:tabLst>
              </a:pPr>
              <a:t>‹Nr.›</a:t>
            </a:fld>
            <a:endParaRPr lang="de-DE" dirty="0"/>
          </a:p>
        </p:txBody>
      </p:sp>
      <p:pic>
        <p:nvPicPr>
          <p:cNvPr id="9" name="Grafik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7950" y="475488"/>
            <a:ext cx="4192594" cy="1192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7871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9A60F433-92AC-4993-A4E4-F4A2A5A5475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95833106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06" name="think-cell Folie" r:id="rId5" imgW="384" imgH="385" progId="TCLayout.ActiveDocument.1">
                  <p:embed/>
                </p:oleObj>
              </mc:Choice>
              <mc:Fallback>
                <p:oleObj name="think-cell Folie" r:id="rId5" imgW="384" imgH="385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 hidden="1">
            <a:extLst>
              <a:ext uri="{FF2B5EF4-FFF2-40B4-BE49-F238E27FC236}">
                <a16:creationId xmlns:a16="http://schemas.microsoft.com/office/drawing/2014/main" id="{340841A0-F483-42BB-B94E-8E965D6056F2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2300" b="1" i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150"/>
              </a:spcBef>
              <a:tabLst>
                <a:tab pos="180000" algn="l"/>
                <a:tab pos="360000" algn="l"/>
                <a:tab pos="576000" algn="l"/>
              </a:tabLst>
              <a:defRPr/>
            </a:lvl1pPr>
            <a:lvl2pPr>
              <a:tabLst>
                <a:tab pos="180000" algn="l"/>
                <a:tab pos="360000" algn="l"/>
                <a:tab pos="576000" algn="l"/>
              </a:tabLst>
              <a:defRPr kern="600" spc="40" baseline="0"/>
            </a:lvl2pPr>
            <a:lvl3pPr>
              <a:defRPr b="0">
                <a:solidFill>
                  <a:schemeClr val="tx1"/>
                </a:solidFill>
              </a:defRPr>
            </a:lvl3pPr>
            <a:lvl4pPr>
              <a:defRPr b="1" kern="600" spc="40" baseline="0">
                <a:solidFill>
                  <a:schemeClr val="tx2"/>
                </a:solidFill>
              </a:defRPr>
            </a:lvl4pPr>
            <a:lvl5pPr>
              <a:lnSpc>
                <a:spcPts val="2300"/>
              </a:lnSpc>
              <a:defRPr kern="600" spc="40" baseline="0"/>
            </a:lvl5pPr>
            <a:lvl7pPr>
              <a:defRPr/>
            </a:lvl7pPr>
            <a:lvl8pPr>
              <a:defRPr spc="120" baseline="0"/>
            </a:lvl8pPr>
            <a:lvl9pPr>
              <a:defRPr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3D30B0A-E5C0-40E4-B75F-82DADA3817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47739" y="6453188"/>
            <a:ext cx="10296524" cy="180000"/>
          </a:xfrm>
          <a:prstGeom prst="rect">
            <a:avLst/>
          </a:prstGeom>
        </p:spPr>
        <p:txBody>
          <a:bodyPr vert="horz" wrap="none" lIns="0" tIns="0" rIns="0" bIns="0" rtlCol="0" anchor="b" anchorCtr="0">
            <a:normAutofit/>
          </a:bodyPr>
          <a:lstStyle>
            <a:lvl1pPr algn="r">
              <a:defRPr sz="600" kern="600" cap="all" spc="9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l">
              <a:tabLst>
                <a:tab pos="9775825" algn="r"/>
                <a:tab pos="10226675" algn="r"/>
              </a:tabLst>
            </a:pPr>
            <a:r>
              <a:rPr lang="de-DE" dirty="0" smtClean="0"/>
              <a:t>Max Planck Society | Semiconductor Laboratory | Thomas Selle 	Kurztitel | TT.MM.JJJJ	</a:t>
            </a:r>
            <a:fld id="{4BB1897F-A1AE-4EDF-9F2D-8730C9693DB7}" type="slidenum">
              <a:rPr lang="de-DE" smtClean="0"/>
              <a:pPr algn="l">
                <a:tabLst>
                  <a:tab pos="9775825" algn="r"/>
                  <a:tab pos="10226675" algn="r"/>
                </a:tabLst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351461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vmlDrawing" Target="../drawings/vmlDrawing1.v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oleObject" Target="../embeddings/oleObject1.bin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ags" Target="../tags/tag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ags" Target="../tags/tag2.xml"/><Relationship Id="rId30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E3FBFD33-14B0-4B26-8D25-D9E05002D48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7"/>
            </p:custDataLst>
            <p:extLst>
              <p:ext uri="{D42A27DB-BD31-4B8C-83A1-F6EECF244321}">
                <p14:modId xmlns:p14="http://schemas.microsoft.com/office/powerpoint/2010/main" val="394953215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15" name="think-cell Folie" r:id="rId29" imgW="384" imgH="385" progId="TCLayout.ActiveDocument.1">
                  <p:embed/>
                </p:oleObj>
              </mc:Choice>
              <mc:Fallback>
                <p:oleObj name="think-cell Folie" r:id="rId29" imgW="384" imgH="385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0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658354E6-9E0E-44B9-83E8-1963A1EC88F1}"/>
              </a:ext>
            </a:extLst>
          </p:cNvPr>
          <p:cNvSpPr/>
          <p:nvPr userDrawn="1">
            <p:custDataLst>
              <p:tags r:id="rId28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de-DE" sz="2300" b="1" i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47739" y="692149"/>
            <a:ext cx="10296524" cy="140493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 dirty="0"/>
              <a:t>Headline Arial </a:t>
            </a:r>
            <a:r>
              <a:rPr lang="de-DE" dirty="0" err="1"/>
              <a:t>MPG_green_dark</a:t>
            </a:r>
            <a:r>
              <a:rPr lang="de-DE" dirty="0"/>
              <a:t>, 23 </a:t>
            </a:r>
            <a:r>
              <a:rPr lang="de-DE" dirty="0" err="1"/>
              <a:t>pt</a:t>
            </a:r>
            <a:r>
              <a:rPr lang="de-DE" dirty="0"/>
              <a:t>, ZAB 26 </a:t>
            </a:r>
            <a:r>
              <a:rPr lang="de-DE" dirty="0" err="1"/>
              <a:t>pt</a:t>
            </a:r>
            <a:r>
              <a:rPr lang="de-DE" dirty="0"/>
              <a:t>, gesperrt 1,4 </a:t>
            </a:r>
            <a:r>
              <a:rPr lang="de-DE" dirty="0" err="1"/>
              <a:t>pt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47739" y="2097087"/>
            <a:ext cx="10296524" cy="431958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r>
              <a:rPr lang="de-DE" dirty="0"/>
              <a:t>Ebene 1: Headlines</a:t>
            </a:r>
          </a:p>
          <a:p>
            <a:pPr lvl="1"/>
            <a:r>
              <a:rPr lang="de-DE" dirty="0"/>
              <a:t>Ebene 2: Fließtext</a:t>
            </a:r>
          </a:p>
          <a:p>
            <a:pPr lvl="3"/>
            <a:r>
              <a:rPr lang="de-DE" dirty="0"/>
              <a:t>Ebene 3: Stichpunkte</a:t>
            </a:r>
          </a:p>
          <a:p>
            <a:pPr lvl="2"/>
            <a:r>
              <a:rPr lang="de-DE" dirty="0"/>
              <a:t>Ebene 4: Stichpunkte hervorgehoben</a:t>
            </a:r>
          </a:p>
          <a:p>
            <a:pPr lvl="4"/>
            <a:r>
              <a:rPr lang="de-DE" dirty="0"/>
              <a:t>Ebene 5: Stichpunkte eingerückt</a:t>
            </a:r>
          </a:p>
          <a:p>
            <a:pPr lvl="5"/>
            <a:r>
              <a:rPr lang="de-DE" dirty="0"/>
              <a:t>Ebene 6: Stichpunkte weiter eingerückt</a:t>
            </a:r>
          </a:p>
          <a:p>
            <a:pPr lvl="6"/>
            <a:r>
              <a:rPr lang="de-DE" dirty="0"/>
              <a:t>Ebene 7: Zusatzinfo</a:t>
            </a:r>
          </a:p>
          <a:p>
            <a:pPr lvl="7"/>
            <a:r>
              <a:rPr lang="de-DE" dirty="0"/>
              <a:t>Ebene 8: Bildunterschrift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47739" y="6453188"/>
            <a:ext cx="10296524" cy="180000"/>
          </a:xfrm>
          <a:prstGeom prst="rect">
            <a:avLst/>
          </a:prstGeom>
        </p:spPr>
        <p:txBody>
          <a:bodyPr vert="horz" wrap="none" lIns="0" tIns="0" rIns="0" bIns="0" rtlCol="0" anchor="b" anchorCtr="0">
            <a:normAutofit/>
          </a:bodyPr>
          <a:lstStyle>
            <a:lvl1pPr algn="r">
              <a:defRPr sz="600" kern="600" cap="all" spc="9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l">
              <a:tabLst>
                <a:tab pos="9775825" algn="r"/>
                <a:tab pos="10226675" algn="r"/>
              </a:tabLst>
            </a:pPr>
            <a:r>
              <a:rPr lang="de-DE" dirty="0" smtClean="0"/>
              <a:t>Max Planck Society | Semiconductor Laboratory | Thomas Selle	Kurztitel | TT.MM.JJJJ	</a:t>
            </a:r>
            <a:fld id="{4BB1897F-A1AE-4EDF-9F2D-8730C9693DB7}" type="slidenum">
              <a:rPr lang="de-DE" smtClean="0"/>
              <a:pPr algn="l">
                <a:tabLst>
                  <a:tab pos="9775825" algn="r"/>
                  <a:tab pos="10226675" algn="r"/>
                </a:tabLst>
              </a:pPr>
              <a:t>‹Nr.›</a:t>
            </a:fld>
            <a:endParaRPr lang="de-DE" dirty="0"/>
          </a:p>
        </p:txBody>
      </p:sp>
      <p:pic>
        <p:nvPicPr>
          <p:cNvPr id="10" name="Grafik 9"/>
          <p:cNvPicPr>
            <a:picLocks noChangeAspect="1"/>
          </p:cNvPicPr>
          <p:nvPr userDrawn="1"/>
        </p:nvPicPr>
        <p:blipFill rotWithShape="1"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19" t="2803" b="1184"/>
          <a:stretch/>
        </p:blipFill>
        <p:spPr>
          <a:xfrm>
            <a:off x="10448450" y="84700"/>
            <a:ext cx="1654485" cy="810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4659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5" r:id="rId2"/>
    <p:sldLayoutId id="2147483676" r:id="rId3"/>
    <p:sldLayoutId id="2147483674" r:id="rId4"/>
    <p:sldLayoutId id="2147483677" r:id="rId5"/>
    <p:sldLayoutId id="2147483678" r:id="rId6"/>
    <p:sldLayoutId id="2147483695" r:id="rId7"/>
    <p:sldLayoutId id="2147483697" r:id="rId8"/>
    <p:sldLayoutId id="2147483662" r:id="rId9"/>
    <p:sldLayoutId id="2147483669" r:id="rId10"/>
    <p:sldLayoutId id="2147483664" r:id="rId11"/>
    <p:sldLayoutId id="2147483668" r:id="rId12"/>
    <p:sldLayoutId id="2147483698" r:id="rId13"/>
    <p:sldLayoutId id="2147483671" r:id="rId14"/>
    <p:sldLayoutId id="2147483699" r:id="rId15"/>
    <p:sldLayoutId id="2147483692" r:id="rId16"/>
    <p:sldLayoutId id="2147483672" r:id="rId17"/>
    <p:sldLayoutId id="2147483673" r:id="rId18"/>
    <p:sldLayoutId id="2147483694" r:id="rId19"/>
    <p:sldLayoutId id="2147483696" r:id="rId20"/>
    <p:sldLayoutId id="2147483667" r:id="rId21"/>
    <p:sldLayoutId id="2147483700" r:id="rId22"/>
    <p:sldLayoutId id="2147483663" r:id="rId23"/>
    <p:sldLayoutId id="2147483701" r:id="rId24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defTabSz="914400" rtl="0" eaLnBrk="1" latinLnBrk="0" hangingPunct="1">
        <a:lnSpc>
          <a:spcPts val="2600"/>
        </a:lnSpc>
        <a:spcBef>
          <a:spcPct val="0"/>
        </a:spcBef>
        <a:spcAft>
          <a:spcPts val="1800"/>
        </a:spcAft>
        <a:buNone/>
        <a:defRPr sz="2300" b="1" kern="600" cap="all" spc="14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marR="0" indent="0" algn="l" defTabSz="914400" rtl="0" eaLnBrk="1" fontAlgn="auto" latinLnBrk="0" hangingPunct="1">
        <a:lnSpc>
          <a:spcPts val="23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None/>
        <a:tabLst/>
        <a:defRPr sz="1600" b="1" i="0" kern="600" spc="40" baseline="0">
          <a:solidFill>
            <a:schemeClr val="tx2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ts val="2300"/>
        </a:lnSpc>
        <a:spcBef>
          <a:spcPts val="1150"/>
        </a:spcBef>
        <a:spcAft>
          <a:spcPts val="0"/>
        </a:spcAft>
        <a:buFont typeface="Arial" panose="020B0604020202020204" pitchFamily="34" charset="0"/>
        <a:buNone/>
        <a:defRPr sz="1600" kern="600" spc="40" baseline="0">
          <a:solidFill>
            <a:schemeClr val="tx1"/>
          </a:solidFill>
          <a:latin typeface="+mn-lt"/>
          <a:ea typeface="+mn-ea"/>
          <a:cs typeface="+mn-cs"/>
        </a:defRPr>
      </a:lvl2pPr>
      <a:lvl3pPr marL="179388" indent="-179388" algn="l" defTabSz="914400" rtl="0" eaLnBrk="1" latinLnBrk="0" hangingPunct="1">
        <a:lnSpc>
          <a:spcPts val="2300"/>
        </a:lnSpc>
        <a:spcBef>
          <a:spcPts val="1150"/>
        </a:spcBef>
        <a:buFont typeface="Arial" panose="020B0604020202020204" pitchFamily="34" charset="0"/>
        <a:buChar char="•"/>
        <a:defRPr sz="1600" b="1" kern="400" spc="40" baseline="0">
          <a:solidFill>
            <a:schemeClr val="tx2"/>
          </a:solidFill>
          <a:latin typeface="+mn-lt"/>
          <a:ea typeface="+mn-ea"/>
          <a:cs typeface="+mn-cs"/>
        </a:defRPr>
      </a:lvl3pPr>
      <a:lvl4pPr marL="179388" indent="-179388" algn="l" defTabSz="914400" rtl="0" eaLnBrk="1" latinLnBrk="0" hangingPunct="1">
        <a:lnSpc>
          <a:spcPts val="2300"/>
        </a:lnSpc>
        <a:spcBef>
          <a:spcPts val="1150"/>
        </a:spcBef>
        <a:buFont typeface="Arial" panose="020B0604020202020204" pitchFamily="34" charset="0"/>
        <a:buChar char="•"/>
        <a:defRPr sz="1600" kern="600" spc="40" baseline="0">
          <a:solidFill>
            <a:schemeClr val="tx1"/>
          </a:solidFill>
          <a:latin typeface="+mn-lt"/>
          <a:ea typeface="+mn-ea"/>
          <a:cs typeface="+mn-cs"/>
        </a:defRPr>
      </a:lvl4pPr>
      <a:lvl5pPr marL="357188" indent="-179388" algn="l" defTabSz="914400" rtl="0" eaLnBrk="1" latinLnBrk="0" hangingPunct="1">
        <a:lnSpc>
          <a:spcPts val="2300"/>
        </a:lnSpc>
        <a:spcBef>
          <a:spcPts val="525"/>
        </a:spcBef>
        <a:buFont typeface="Arial" panose="020B0604020202020204" pitchFamily="34" charset="0"/>
        <a:buChar char="•"/>
        <a:defRPr sz="1600" kern="600" spc="40" baseline="0">
          <a:solidFill>
            <a:schemeClr val="tx1"/>
          </a:solidFill>
          <a:latin typeface="+mn-lt"/>
          <a:ea typeface="+mn-ea"/>
          <a:cs typeface="+mn-cs"/>
        </a:defRPr>
      </a:lvl5pPr>
      <a:lvl6pPr marL="645750" indent="-285750" algn="l" defTabSz="914400" rtl="0" eaLnBrk="1" latinLnBrk="0" hangingPunct="1">
        <a:lnSpc>
          <a:spcPts val="2300"/>
        </a:lnSpc>
        <a:spcBef>
          <a:spcPts val="0"/>
        </a:spcBef>
        <a:spcAft>
          <a:spcPts val="0"/>
        </a:spcAft>
        <a:buClr>
          <a:schemeClr val="tx1"/>
        </a:buClr>
        <a:buSzPct val="110000"/>
        <a:buFont typeface="Symbol" panose="05050102010706020507" pitchFamily="18" charset="2"/>
        <a:buChar char=""/>
        <a:defRPr sz="1600" b="0" i="0" kern="600" spc="40" baseline="0">
          <a:solidFill>
            <a:schemeClr val="tx1"/>
          </a:solidFill>
          <a:latin typeface="+mn-lt"/>
          <a:ea typeface="+mn-ea"/>
          <a:cs typeface="+mn-cs"/>
        </a:defRPr>
      </a:lvl6pPr>
      <a:lvl7pPr marL="0" indent="215900" algn="l" defTabSz="914400" rtl="0" eaLnBrk="1" latinLnBrk="0" hangingPunct="1">
        <a:lnSpc>
          <a:spcPts val="2300"/>
        </a:lnSpc>
        <a:spcBef>
          <a:spcPts val="525"/>
        </a:spcBef>
        <a:spcAft>
          <a:spcPts val="0"/>
        </a:spcAft>
        <a:buClr>
          <a:schemeClr val="tx2"/>
        </a:buClr>
        <a:buFont typeface="Wingdings 3" panose="05040102010807070707" pitchFamily="18" charset="2"/>
        <a:buChar char=""/>
        <a:defRPr sz="1300" b="0" i="1" kern="600" spc="40" baseline="0">
          <a:solidFill>
            <a:schemeClr val="tx2"/>
          </a:solidFill>
          <a:latin typeface="+mn-lt"/>
          <a:ea typeface="+mn-ea"/>
          <a:cs typeface="+mn-cs"/>
        </a:defRPr>
      </a:lvl7pPr>
      <a:lvl8pPr marL="0" indent="0" algn="l" defTabSz="914400" rtl="0" eaLnBrk="1" latinLnBrk="0" hangingPunct="1">
        <a:lnSpc>
          <a:spcPts val="1100"/>
        </a:lnSpc>
        <a:spcBef>
          <a:spcPts val="525"/>
        </a:spcBef>
        <a:spcAft>
          <a:spcPts val="0"/>
        </a:spcAft>
        <a:buSzPct val="110000"/>
        <a:buFont typeface=".SF NS Symbols Regular"/>
        <a:buNone/>
        <a:defRPr sz="800" b="0" i="1" kern="600" spc="120" baseline="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8pPr>
      <a:lvl9pPr marL="0" indent="0" algn="l" defTabSz="914400" rtl="0" eaLnBrk="1" latinLnBrk="0" hangingPunct="1">
        <a:lnSpc>
          <a:spcPts val="1100"/>
        </a:lnSpc>
        <a:spcBef>
          <a:spcPts val="525"/>
        </a:spcBef>
        <a:buFont typeface="Arial" panose="020B0604020202020204" pitchFamily="34" charset="0"/>
        <a:buNone/>
        <a:defRPr sz="800" b="0" i="1" kern="600" spc="120" baseline="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597" userDrawn="1">
          <p15:clr>
            <a:srgbClr val="F26B43"/>
          </p15:clr>
        </p15:guide>
        <p15:guide id="2" orient="horz" pos="1321" userDrawn="1">
          <p15:clr>
            <a:srgbClr val="F26B43"/>
          </p15:clr>
        </p15:guide>
        <p15:guide id="3" pos="7083" userDrawn="1">
          <p15:clr>
            <a:srgbClr val="F26B43"/>
          </p15:clr>
        </p15:guide>
        <p15:guide id="4" orient="horz" pos="4042" userDrawn="1">
          <p15:clr>
            <a:srgbClr val="F26B43"/>
          </p15:clr>
        </p15:guide>
        <p15:guide id="5" pos="483" userDrawn="1">
          <p15:clr>
            <a:srgbClr val="F26B43"/>
          </p15:clr>
        </p15:guide>
        <p15:guide id="6" orient="horz" pos="436" userDrawn="1">
          <p15:clr>
            <a:srgbClr val="F26B43"/>
          </p15:clr>
        </p15:guide>
        <p15:guide id="7" orient="horz" pos="4065" userDrawn="1">
          <p15:clr>
            <a:srgbClr val="F26B43"/>
          </p15:clr>
        </p15:guide>
        <p15:guide id="8" orient="horz" pos="4178" userDrawn="1">
          <p15:clr>
            <a:srgbClr val="F26B43"/>
          </p15:clr>
        </p15:guide>
        <p15:guide id="9" pos="166" userDrawn="1">
          <p15:clr>
            <a:srgbClr val="F26B43"/>
          </p15:clr>
        </p15:guide>
        <p15:guide id="10" pos="751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>
              <a:tabLst>
                <a:tab pos="9775825" algn="r"/>
                <a:tab pos="10226675" algn="r"/>
              </a:tabLst>
            </a:pPr>
            <a:r>
              <a:rPr lang="de-DE" dirty="0" smtClean="0"/>
              <a:t>Max Planck Society | Semiconductor Laboratory 	Thomas Selle/ Christian </a:t>
            </a:r>
            <a:r>
              <a:rPr lang="de-DE" dirty="0" err="1" smtClean="0"/>
              <a:t>Koffmane</a:t>
            </a:r>
            <a:r>
              <a:rPr lang="de-DE" dirty="0" smtClean="0"/>
              <a:t>| 15.12.2022	</a:t>
            </a:r>
            <a:fld id="{4BB1897F-A1AE-4EDF-9F2D-8730C9693DB7}" type="slidenum">
              <a:rPr lang="de-DE" smtClean="0"/>
              <a:pPr algn="l">
                <a:tabLst>
                  <a:tab pos="9775825" algn="r"/>
                  <a:tab pos="10226675" algn="r"/>
                </a:tabLst>
              </a:pPr>
              <a:t>1</a:t>
            </a:fld>
            <a:endParaRPr lang="de-DE" dirty="0"/>
          </a:p>
        </p:txBody>
      </p:sp>
      <p:sp>
        <p:nvSpPr>
          <p:cNvPr id="7" name="Titel 1"/>
          <p:cNvSpPr txBox="1">
            <a:spLocks/>
          </p:cNvSpPr>
          <p:nvPr/>
        </p:nvSpPr>
        <p:spPr bwMode="auto">
          <a:xfrm>
            <a:off x="1407462" y="1841074"/>
            <a:ext cx="9283039" cy="43081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Calibri" pitchFamily="34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Comic Sans MS" pitchFamily="66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Comic Sans MS" pitchFamily="66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Comic Sans MS" pitchFamily="66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Comic Sans MS" pitchFamily="66" charset="0"/>
              </a:defRPr>
            </a:lvl9pPr>
          </a:lstStyle>
          <a:p>
            <a:pPr>
              <a:buClrTx/>
              <a:buFontTx/>
              <a:buNone/>
              <a:defRPr/>
            </a:pPr>
            <a:r>
              <a:rPr lang="de-DE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Radiation </a:t>
            </a:r>
            <a:r>
              <a:rPr lang="en-US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results </a:t>
            </a:r>
            <a:r>
              <a:rPr lang="en-US" sz="3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PXD10-1 (450um &amp; 30um) </a:t>
            </a:r>
            <a:r>
              <a:rPr lang="en-US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/</a:t>
            </a:r>
            <a:r>
              <a:rPr lang="en-US" sz="3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PXD10-2 (50um)</a:t>
            </a:r>
            <a:endParaRPr lang="de-DE" altLang="de-DE" sz="3600" kern="0" dirty="0" smtClean="0"/>
          </a:p>
          <a:p>
            <a:pPr>
              <a:buClrTx/>
              <a:buFontTx/>
              <a:buNone/>
              <a:defRPr/>
            </a:pPr>
            <a:endParaRPr lang="de-DE" altLang="de-DE" sz="3600" kern="0" dirty="0" smtClean="0"/>
          </a:p>
          <a:p>
            <a:pPr>
              <a:buClrTx/>
              <a:buFontTx/>
              <a:buNone/>
              <a:defRPr/>
            </a:pPr>
            <a:endParaRPr lang="de-DE" altLang="de-DE" sz="3600" kern="0" dirty="0"/>
          </a:p>
          <a:p>
            <a:pPr>
              <a:buClrTx/>
              <a:buFontTx/>
              <a:buNone/>
              <a:defRPr/>
            </a:pPr>
            <a:endParaRPr lang="de-DE" altLang="de-DE" sz="3600" kern="0" dirty="0" smtClean="0"/>
          </a:p>
          <a:p>
            <a:pPr>
              <a:buClrTx/>
              <a:buFontTx/>
              <a:buNone/>
              <a:defRPr/>
            </a:pPr>
            <a:endParaRPr lang="en-US" altLang="de-DE" sz="3600" kern="0" dirty="0" smtClean="0"/>
          </a:p>
          <a:p>
            <a:pPr>
              <a:buClrTx/>
              <a:buFontTx/>
              <a:buNone/>
              <a:defRPr/>
            </a:pPr>
            <a:endParaRPr lang="de-DE" altLang="de-DE" kern="0" dirty="0"/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8791" y="4187712"/>
            <a:ext cx="2950730" cy="1475365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441" y="4187711"/>
            <a:ext cx="2950730" cy="1475365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15403" y="2829371"/>
            <a:ext cx="795740" cy="1165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829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I. </a:t>
            </a:r>
            <a:r>
              <a:rPr lang="de-DE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Overview</a:t>
            </a:r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407221" y="1442648"/>
            <a:ext cx="18699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de-DE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Setup at MPSD</a:t>
            </a:r>
            <a:endParaRPr lang="de-DE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2556710" y="3849287"/>
            <a:ext cx="20040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de-DE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Test </a:t>
            </a:r>
            <a:r>
              <a:rPr lang="de-DE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</a:t>
            </a:r>
            <a:r>
              <a:rPr lang="de-DE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 Hybrid </a:t>
            </a:r>
            <a:r>
              <a:rPr lang="de-DE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board</a:t>
            </a:r>
            <a:r>
              <a:rPr lang="de-DE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500" y="2175114"/>
            <a:ext cx="4565947" cy="3042062"/>
          </a:xfrm>
          <a:prstGeom prst="rect">
            <a:avLst/>
          </a:prstGeom>
        </p:spPr>
      </p:pic>
      <p:sp>
        <p:nvSpPr>
          <p:cNvPr id="12" name="Textfeld 11"/>
          <p:cNvSpPr txBox="1"/>
          <p:nvPr/>
        </p:nvSpPr>
        <p:spPr>
          <a:xfrm>
            <a:off x="2152296" y="5706300"/>
            <a:ext cx="65544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de-DE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Small </a:t>
            </a:r>
            <a:r>
              <a:rPr lang="de-DE" sz="14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matrix</a:t>
            </a:r>
            <a:r>
              <a:rPr lang="de-DE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4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setup</a:t>
            </a:r>
            <a:r>
              <a:rPr lang="de-DE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4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with</a:t>
            </a:r>
            <a:r>
              <a:rPr lang="de-DE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4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vacuum</a:t>
            </a:r>
            <a:r>
              <a:rPr lang="de-DE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4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chamber</a:t>
            </a:r>
            <a:r>
              <a:rPr lang="de-DE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4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</a:t>
            </a:r>
            <a:r>
              <a:rPr lang="de-DE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4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radiation</a:t>
            </a:r>
            <a:r>
              <a:rPr lang="de-DE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4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shield</a:t>
            </a:r>
            <a:r>
              <a:rPr lang="de-DE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at TEM </a:t>
            </a:r>
            <a:r>
              <a:rPr lang="de-DE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JEM-2100</a:t>
            </a: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de-DE" sz="1400" dirty="0" err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3" name="Grafik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9757" y="1115002"/>
            <a:ext cx="4565947" cy="3042062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91081" y="3238535"/>
            <a:ext cx="3171216" cy="3416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449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ußzeilenplatzhalter 3"/>
          <p:cNvSpPr>
            <a:spLocks noGrp="1"/>
          </p:cNvSpPr>
          <p:nvPr>
            <p:ph type="ftr" sz="quarter" idx="3"/>
          </p:nvPr>
        </p:nvSpPr>
        <p:spPr>
          <a:xfrm>
            <a:off x="947739" y="6453188"/>
            <a:ext cx="10296524" cy="180000"/>
          </a:xfrm>
        </p:spPr>
        <p:txBody>
          <a:bodyPr/>
          <a:lstStyle/>
          <a:p>
            <a:pPr algn="l">
              <a:tabLst>
                <a:tab pos="9775825" algn="r"/>
                <a:tab pos="10226675" algn="r"/>
              </a:tabLst>
            </a:pPr>
            <a:r>
              <a:rPr lang="de-DE" dirty="0" smtClean="0">
                <a:solidFill>
                  <a:srgbClr val="9C9C9C"/>
                </a:solidFill>
              </a:rPr>
              <a:t>Max Planck Society | Semiconductor Laboratory 	Thomas Selle/ Christian </a:t>
            </a:r>
            <a:r>
              <a:rPr lang="de-DE" dirty="0" err="1" smtClean="0">
                <a:solidFill>
                  <a:srgbClr val="9C9C9C"/>
                </a:solidFill>
              </a:rPr>
              <a:t>Koffmane</a:t>
            </a:r>
            <a:r>
              <a:rPr lang="de-DE" dirty="0" smtClean="0">
                <a:solidFill>
                  <a:srgbClr val="9C9C9C"/>
                </a:solidFill>
              </a:rPr>
              <a:t>| 15.12.2022	</a:t>
            </a:r>
            <a:fld id="{4BB1897F-A1AE-4EDF-9F2D-8730C9693DB7}" type="slidenum">
              <a:rPr lang="de-DE" smtClean="0">
                <a:solidFill>
                  <a:srgbClr val="9C9C9C"/>
                </a:solidFill>
              </a:rPr>
              <a:pPr algn="l">
                <a:tabLst>
                  <a:tab pos="9775825" algn="r"/>
                  <a:tab pos="10226675" algn="r"/>
                </a:tabLst>
              </a:pPr>
              <a:t>3</a:t>
            </a:fld>
            <a:endParaRPr lang="de-DE" dirty="0">
              <a:solidFill>
                <a:srgbClr val="9C9C9C"/>
              </a:solidFill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482" y="1112283"/>
            <a:ext cx="11133778" cy="5046408"/>
          </a:xfrm>
          <a:prstGeom prst="rect">
            <a:avLst/>
          </a:prstGeom>
        </p:spPr>
      </p:pic>
      <p:sp>
        <p:nvSpPr>
          <p:cNvPr id="11" name="Titel 4"/>
          <p:cNvSpPr>
            <a:spLocks noGrp="1"/>
          </p:cNvSpPr>
          <p:nvPr>
            <p:ph type="title"/>
          </p:nvPr>
        </p:nvSpPr>
        <p:spPr>
          <a:xfrm>
            <a:off x="912284" y="333375"/>
            <a:ext cx="10363200" cy="609600"/>
          </a:xfrm>
        </p:spPr>
        <p:txBody>
          <a:bodyPr/>
          <a:lstStyle/>
          <a:p>
            <a:pPr algn="ctr"/>
            <a:r>
              <a:rPr lang="de-DE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I. </a:t>
            </a:r>
            <a:r>
              <a:rPr lang="de-DE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Overview</a:t>
            </a:r>
            <a:r>
              <a:rPr lang="de-DE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de-DE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de-DE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EDET Hybrid</a:t>
            </a:r>
            <a:endParaRPr lang="en-US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52887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7033" y="2891174"/>
            <a:ext cx="3121190" cy="3305041"/>
          </a:xfrm>
          <a:prstGeom prst="rect">
            <a:avLst/>
          </a:prstGeom>
        </p:spPr>
      </p:pic>
      <p:pic>
        <p:nvPicPr>
          <p:cNvPr id="16" name="Grafik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6875" y="2808290"/>
            <a:ext cx="5192601" cy="3470808"/>
          </a:xfrm>
          <a:prstGeom prst="rect">
            <a:avLst/>
          </a:prstGeom>
        </p:spPr>
      </p:pic>
      <p:sp>
        <p:nvSpPr>
          <p:cNvPr id="21" name="Rechteck 20"/>
          <p:cNvSpPr/>
          <p:nvPr/>
        </p:nvSpPr>
        <p:spPr>
          <a:xfrm>
            <a:off x="2088339" y="1326579"/>
            <a:ext cx="83107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Diffraction Grating Replica with Latex Spheres (261nm) from PELCO (www.tedpella.com No 603</a:t>
            </a:r>
            <a:r>
              <a:rPr lang="en-GB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 for magnification calibration.</a:t>
            </a:r>
            <a:endParaRPr lang="en-GB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de-DE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GB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4434" y="3214577"/>
            <a:ext cx="1503594" cy="2914132"/>
          </a:xfrm>
          <a:prstGeom prst="rect">
            <a:avLst/>
          </a:prstGeom>
        </p:spPr>
      </p:pic>
      <p:sp>
        <p:nvSpPr>
          <p:cNvPr id="8" name="Titel 4"/>
          <p:cNvSpPr txBox="1">
            <a:spLocks/>
          </p:cNvSpPr>
          <p:nvPr/>
        </p:nvSpPr>
        <p:spPr>
          <a:xfrm>
            <a:off x="1064684" y="485775"/>
            <a:ext cx="10363200" cy="6096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ts val="2600"/>
              </a:lnSpc>
              <a:spcBef>
                <a:spcPct val="0"/>
              </a:spcBef>
              <a:spcAft>
                <a:spcPts val="1800"/>
              </a:spcAft>
              <a:buNone/>
              <a:defRPr sz="2300" b="1" kern="600" cap="all" spc="14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e-DE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I. </a:t>
            </a:r>
            <a:r>
              <a:rPr lang="de-DE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Overview</a:t>
            </a:r>
            <a:r>
              <a:rPr lang="de-DE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de-DE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de-DE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261nm Latex spheres@Matrix07</a:t>
            </a:r>
            <a:endParaRPr lang="en-US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Fußzeilenplatzhalter 3"/>
          <p:cNvSpPr txBox="1">
            <a:spLocks/>
          </p:cNvSpPr>
          <p:nvPr/>
        </p:nvSpPr>
        <p:spPr>
          <a:xfrm>
            <a:off x="947739" y="6453188"/>
            <a:ext cx="10296524" cy="1800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tabLst>
                <a:tab pos="9775825" algn="r"/>
                <a:tab pos="10226675" algn="r"/>
              </a:tabLst>
            </a:pPr>
            <a:r>
              <a:rPr lang="de-DE" sz="600" dirty="0" smtClean="0">
                <a:solidFill>
                  <a:schemeClr val="bg1">
                    <a:lumMod val="65000"/>
                  </a:schemeClr>
                </a:solidFill>
              </a:rPr>
              <a:t>Max Planck Society | Semiconductor Laboratory 	Thomas Selle/ Christian </a:t>
            </a:r>
            <a:r>
              <a:rPr lang="de-DE" sz="600" dirty="0" err="1" smtClean="0">
                <a:solidFill>
                  <a:schemeClr val="bg1">
                    <a:lumMod val="65000"/>
                  </a:schemeClr>
                </a:solidFill>
              </a:rPr>
              <a:t>Koffmane</a:t>
            </a:r>
            <a:r>
              <a:rPr lang="de-DE" sz="600" dirty="0" smtClean="0">
                <a:solidFill>
                  <a:schemeClr val="bg1">
                    <a:lumMod val="65000"/>
                  </a:schemeClr>
                </a:solidFill>
              </a:rPr>
              <a:t>| 15.12.2022	</a:t>
            </a:r>
            <a:fld id="{4BB1897F-A1AE-4EDF-9F2D-8730C9693DB7}" type="slidenum">
              <a:rPr lang="de-DE" sz="600" smtClean="0">
                <a:solidFill>
                  <a:schemeClr val="bg1">
                    <a:lumMod val="65000"/>
                  </a:schemeClr>
                </a:solidFill>
              </a:rPr>
              <a:pPr>
                <a:tabLst>
                  <a:tab pos="9775825" algn="r"/>
                  <a:tab pos="10226675" algn="r"/>
                </a:tabLst>
              </a:pPr>
              <a:t>4</a:t>
            </a:fld>
            <a:endParaRPr lang="de-DE" sz="6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1315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339115" y="327005"/>
            <a:ext cx="10161346" cy="799342"/>
          </a:xfrm>
        </p:spPr>
        <p:txBody>
          <a:bodyPr/>
          <a:lstStyle/>
          <a:p>
            <a:pPr algn="ctr"/>
            <a:r>
              <a:rPr lang="de-DE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NEW: Radiation 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results PXD10-1 </a:t>
            </a:r>
            <a:r>
              <a:rPr lang="de-DE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450um VS 30um</a:t>
            </a:r>
            <a:br>
              <a:rPr lang="de-DE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de-DE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de-DE" sz="16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only</a:t>
            </a:r>
            <a:r>
              <a:rPr lang="de-DE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till</a:t>
            </a:r>
            <a:r>
              <a:rPr lang="de-DE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~ 3MRad)</a:t>
            </a:r>
            <a:endParaRPr lang="en-GB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566088"/>
            <a:ext cx="6397322" cy="4061503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4109" y="1574435"/>
            <a:ext cx="6307891" cy="4053156"/>
          </a:xfrm>
          <a:prstGeom prst="rect">
            <a:avLst/>
          </a:prstGeom>
        </p:spPr>
      </p:pic>
      <p:sp>
        <p:nvSpPr>
          <p:cNvPr id="8" name="Fußzeilenplatzhalter 3"/>
          <p:cNvSpPr>
            <a:spLocks noGrp="1"/>
          </p:cNvSpPr>
          <p:nvPr>
            <p:ph type="ftr" sz="quarter" idx="3"/>
          </p:nvPr>
        </p:nvSpPr>
        <p:spPr>
          <a:xfrm>
            <a:off x="947739" y="6453188"/>
            <a:ext cx="10296524" cy="180000"/>
          </a:xfrm>
        </p:spPr>
        <p:txBody>
          <a:bodyPr/>
          <a:lstStyle/>
          <a:p>
            <a:pPr algn="l">
              <a:tabLst>
                <a:tab pos="9775825" algn="r"/>
                <a:tab pos="10226675" algn="r"/>
              </a:tabLst>
            </a:pPr>
            <a:r>
              <a:rPr lang="de-DE" dirty="0" smtClean="0">
                <a:solidFill>
                  <a:srgbClr val="9C9C9C"/>
                </a:solidFill>
              </a:rPr>
              <a:t>Max Planck Society | Semiconductor Laboratory 	Thomas Selle/ Christian </a:t>
            </a:r>
            <a:r>
              <a:rPr lang="de-DE" dirty="0" err="1" smtClean="0">
                <a:solidFill>
                  <a:srgbClr val="9C9C9C"/>
                </a:solidFill>
              </a:rPr>
              <a:t>Koffmane</a:t>
            </a:r>
            <a:r>
              <a:rPr lang="de-DE" dirty="0" smtClean="0">
                <a:solidFill>
                  <a:srgbClr val="9C9C9C"/>
                </a:solidFill>
              </a:rPr>
              <a:t>| 15.12.2022	</a:t>
            </a:r>
            <a:fld id="{4BB1897F-A1AE-4EDF-9F2D-8730C9693DB7}" type="slidenum">
              <a:rPr lang="de-DE" smtClean="0">
                <a:solidFill>
                  <a:srgbClr val="9C9C9C"/>
                </a:solidFill>
              </a:rPr>
              <a:pPr algn="l">
                <a:tabLst>
                  <a:tab pos="9775825" algn="r"/>
                  <a:tab pos="10226675" algn="r"/>
                </a:tabLst>
              </a:pPr>
              <a:t>5</a:t>
            </a:fld>
            <a:endParaRPr lang="de-DE" dirty="0">
              <a:solidFill>
                <a:srgbClr val="9C9C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0142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339115" y="327005"/>
            <a:ext cx="10161346" cy="799342"/>
          </a:xfrm>
        </p:spPr>
        <p:txBody>
          <a:bodyPr/>
          <a:lstStyle/>
          <a:p>
            <a:pPr algn="ctr"/>
            <a:r>
              <a:rPr lang="de-DE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NEW: Radiation 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results PXD10-1 vs PXD10-2</a:t>
            </a:r>
            <a:r>
              <a:rPr lang="de-DE" sz="2400" dirty="0"/>
              <a:t> </a:t>
            </a:r>
            <a:br>
              <a:rPr lang="de-DE" sz="2400" dirty="0"/>
            </a:br>
            <a:r>
              <a:rPr lang="de-DE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(PXD10-2: Hybrid </a:t>
            </a:r>
            <a:r>
              <a:rPr lang="de-DE" sz="14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board</a:t>
            </a:r>
            <a:r>
              <a:rPr lang="de-DE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#13 50um W15_B06)</a:t>
            </a:r>
            <a:endParaRPr lang="en-GB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339117" y="1127858"/>
            <a:ext cx="11525960" cy="263342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ctr">
              <a:lnSpc>
                <a:spcPts val="2300"/>
              </a:lnSpc>
              <a:spcBef>
                <a:spcPts val="1150"/>
              </a:spcBef>
            </a:pPr>
            <a:r>
              <a:rPr lang="en-US" sz="1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Dose ~ 30Mrad ( +~ 5MRads shown last time)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339117" y="5710341"/>
            <a:ext cx="11658698" cy="29495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>
              <a:lnSpc>
                <a:spcPts val="2300"/>
              </a:lnSpc>
              <a:spcBef>
                <a:spcPts val="1150"/>
              </a:spcBef>
            </a:pPr>
            <a:r>
              <a:rPr lang="de-DE" sz="1600" dirty="0" smtClean="0"/>
              <a:t>				</a:t>
            </a:r>
            <a:r>
              <a:rPr lang="de-DE" sz="1600" dirty="0" err="1" smtClean="0"/>
              <a:t>GateOnShift</a:t>
            </a:r>
            <a:r>
              <a:rPr lang="de-DE" sz="1600" dirty="0" smtClean="0"/>
              <a:t> ~  -7.5 V 									</a:t>
            </a:r>
            <a:r>
              <a:rPr lang="de-DE" sz="1600" dirty="0" err="1" smtClean="0"/>
              <a:t>ClearGateShift</a:t>
            </a:r>
            <a:r>
              <a:rPr lang="de-DE" sz="1600" dirty="0" smtClean="0"/>
              <a:t> ~  -3.2 V</a:t>
            </a:r>
            <a:endParaRPr lang="en-US" sz="1600" dirty="0" err="1" smtClean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30" y="1381594"/>
            <a:ext cx="6194854" cy="4198491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3323" y="1401817"/>
            <a:ext cx="6378677" cy="4150357"/>
          </a:xfrm>
          <a:prstGeom prst="rect">
            <a:avLst/>
          </a:prstGeom>
        </p:spPr>
      </p:pic>
      <p:sp>
        <p:nvSpPr>
          <p:cNvPr id="10" name="Fußzeilenplatzhalter 3"/>
          <p:cNvSpPr>
            <a:spLocks noGrp="1"/>
          </p:cNvSpPr>
          <p:nvPr>
            <p:ph type="ftr" sz="quarter" idx="3"/>
          </p:nvPr>
        </p:nvSpPr>
        <p:spPr>
          <a:xfrm>
            <a:off x="947739" y="6453188"/>
            <a:ext cx="10296524" cy="180000"/>
          </a:xfrm>
        </p:spPr>
        <p:txBody>
          <a:bodyPr/>
          <a:lstStyle/>
          <a:p>
            <a:pPr algn="l">
              <a:tabLst>
                <a:tab pos="9775825" algn="r"/>
                <a:tab pos="10226675" algn="r"/>
              </a:tabLst>
            </a:pPr>
            <a:r>
              <a:rPr lang="de-DE" dirty="0" smtClean="0">
                <a:solidFill>
                  <a:srgbClr val="9C9C9C"/>
                </a:solidFill>
              </a:rPr>
              <a:t>Max Planck Society | Semiconductor Laboratory 	Thomas Selle/ Christian </a:t>
            </a:r>
            <a:r>
              <a:rPr lang="de-DE" dirty="0" err="1" smtClean="0">
                <a:solidFill>
                  <a:srgbClr val="9C9C9C"/>
                </a:solidFill>
              </a:rPr>
              <a:t>Koffmane</a:t>
            </a:r>
            <a:r>
              <a:rPr lang="de-DE" dirty="0" smtClean="0">
                <a:solidFill>
                  <a:srgbClr val="9C9C9C"/>
                </a:solidFill>
              </a:rPr>
              <a:t>| 15.12.2022	</a:t>
            </a:r>
            <a:fld id="{4BB1897F-A1AE-4EDF-9F2D-8730C9693DB7}" type="slidenum">
              <a:rPr lang="de-DE" smtClean="0">
                <a:solidFill>
                  <a:srgbClr val="9C9C9C"/>
                </a:solidFill>
              </a:rPr>
              <a:pPr algn="l">
                <a:tabLst>
                  <a:tab pos="9775825" algn="r"/>
                  <a:tab pos="10226675" algn="r"/>
                </a:tabLst>
              </a:pPr>
              <a:t>6</a:t>
            </a:fld>
            <a:endParaRPr lang="de-DE" dirty="0">
              <a:solidFill>
                <a:srgbClr val="9C9C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9690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extfeld 39"/>
          <p:cNvSpPr txBox="1"/>
          <p:nvPr/>
        </p:nvSpPr>
        <p:spPr>
          <a:xfrm>
            <a:off x="6361537" y="5104604"/>
            <a:ext cx="3596113" cy="1192634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spAutoFit/>
          </a:bodyPr>
          <a:lstStyle/>
          <a:p>
            <a:pPr>
              <a:lnSpc>
                <a:spcPts val="2300"/>
              </a:lnSpc>
              <a:spcBef>
                <a:spcPts val="1150"/>
              </a:spcBef>
            </a:pPr>
            <a:r>
              <a:rPr lang="en-US" sz="1600" dirty="0" smtClean="0"/>
              <a:t> </a:t>
            </a:r>
          </a:p>
          <a:p>
            <a:pPr marL="800100" lvl="1" indent="-342900">
              <a:lnSpc>
                <a:spcPts val="2300"/>
              </a:lnSpc>
              <a:spcBef>
                <a:spcPts val="1150"/>
              </a:spcBef>
              <a:buFont typeface="Wingdings" panose="05000000000000000000" pitchFamily="2" charset="2"/>
              <a:buChar char="§"/>
            </a:pPr>
            <a:r>
              <a:rPr lang="en-US" sz="1600" dirty="0" smtClean="0"/>
              <a:t>System was NOT switched off.</a:t>
            </a:r>
          </a:p>
          <a:p>
            <a:pPr lvl="1">
              <a:lnSpc>
                <a:spcPts val="2300"/>
              </a:lnSpc>
              <a:spcBef>
                <a:spcPts val="1150"/>
              </a:spcBef>
            </a:pPr>
            <a:endParaRPr lang="en-US" sz="1600" dirty="0" smtClean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5046" y="1091052"/>
            <a:ext cx="5795660" cy="3927942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74" y="1082728"/>
            <a:ext cx="5935573" cy="3936266"/>
          </a:xfrm>
          <a:prstGeom prst="rect">
            <a:avLst/>
          </a:prstGeo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339115" y="327005"/>
            <a:ext cx="10161346" cy="799342"/>
          </a:xfrm>
        </p:spPr>
        <p:txBody>
          <a:bodyPr/>
          <a:lstStyle/>
          <a:p>
            <a:pPr algn="ctr"/>
            <a:r>
              <a:rPr lang="de-DE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Radiation 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results PXD10-1 vs PXD10-2</a:t>
            </a:r>
            <a:r>
              <a:rPr lang="de-DE" sz="2400" dirty="0"/>
              <a:t> </a:t>
            </a:r>
            <a:br>
              <a:rPr lang="de-DE" sz="2400" dirty="0"/>
            </a:br>
            <a:r>
              <a:rPr lang="de-DE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de-DE" sz="14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overnight</a:t>
            </a:r>
            <a:r>
              <a:rPr lang="de-DE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4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annealing</a:t>
            </a:r>
            <a:r>
              <a:rPr lang="de-DE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4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voltage</a:t>
            </a:r>
            <a:r>
              <a:rPr lang="de-DE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4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steps</a:t>
            </a:r>
            <a:r>
              <a:rPr lang="de-DE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endParaRPr lang="en-GB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758997" y="5117794"/>
            <a:ext cx="5597173" cy="1641475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spAutoFit/>
          </a:bodyPr>
          <a:lstStyle/>
          <a:p>
            <a:pPr>
              <a:lnSpc>
                <a:spcPts val="2300"/>
              </a:lnSpc>
              <a:spcBef>
                <a:spcPts val="1150"/>
              </a:spcBef>
            </a:pPr>
            <a:r>
              <a:rPr lang="en-US" sz="1600" dirty="0" smtClean="0"/>
              <a:t>Large overnight annealing of </a:t>
            </a:r>
            <a:r>
              <a:rPr lang="en-US" sz="1600" dirty="0" err="1" smtClean="0"/>
              <a:t>ClearGate</a:t>
            </a:r>
            <a:r>
              <a:rPr lang="en-US" sz="1600" dirty="0" smtClean="0"/>
              <a:t>.</a:t>
            </a:r>
          </a:p>
          <a:p>
            <a:pPr marL="800100" lvl="1" indent="-342900">
              <a:lnSpc>
                <a:spcPts val="2300"/>
              </a:lnSpc>
              <a:spcBef>
                <a:spcPts val="1150"/>
              </a:spcBef>
              <a:buFont typeface="Wingdings" panose="05000000000000000000" pitchFamily="2" charset="2"/>
              <a:buChar char="§"/>
            </a:pPr>
            <a:r>
              <a:rPr lang="en-US" sz="1600" dirty="0" smtClean="0"/>
              <a:t>System was switched off. Chiller still worked @15°C </a:t>
            </a:r>
          </a:p>
          <a:p>
            <a:pPr marL="800100" lvl="1" indent="-342900">
              <a:lnSpc>
                <a:spcPts val="2300"/>
              </a:lnSpc>
              <a:spcBef>
                <a:spcPts val="1150"/>
              </a:spcBef>
              <a:buFont typeface="Wingdings" panose="05000000000000000000" pitchFamily="2" charset="2"/>
              <a:buChar char="§"/>
            </a:pPr>
            <a:r>
              <a:rPr lang="en-US" sz="1600" dirty="0" smtClean="0"/>
              <a:t>“Overnight” waiting time 10h, 70h or 100h</a:t>
            </a:r>
          </a:p>
          <a:p>
            <a:pPr marL="800100" lvl="1" indent="-342900">
              <a:lnSpc>
                <a:spcPts val="2300"/>
              </a:lnSpc>
              <a:spcBef>
                <a:spcPts val="1150"/>
              </a:spcBef>
              <a:buFont typeface="Wingdings" panose="05000000000000000000" pitchFamily="2" charset="2"/>
              <a:buChar char="§"/>
            </a:pPr>
            <a:endParaRPr lang="en-US" sz="1600" dirty="0" smtClean="0"/>
          </a:p>
        </p:txBody>
      </p:sp>
      <p:sp>
        <p:nvSpPr>
          <p:cNvPr id="11" name="Ellipse 10"/>
          <p:cNvSpPr/>
          <p:nvPr/>
        </p:nvSpPr>
        <p:spPr>
          <a:xfrm>
            <a:off x="1584603" y="1881064"/>
            <a:ext cx="238053" cy="639922"/>
          </a:xfrm>
          <a:prstGeom prst="ellipse">
            <a:avLst/>
          </a:prstGeom>
          <a:noFill/>
          <a:ln w="44450" cmpd="sng">
            <a:solidFill>
              <a:schemeClr val="tx1"/>
            </a:solidFill>
            <a:prstDash val="soli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t" anchorCtr="0"/>
          <a:lstStyle/>
          <a:p>
            <a:pPr algn="l">
              <a:spcBef>
                <a:spcPts val="1150"/>
              </a:spcBef>
              <a:buClr>
                <a:srgbClr val="116656"/>
              </a:buClr>
              <a:buSzPct val="120000"/>
            </a:pPr>
            <a:endParaRPr lang="en-US" sz="1300" b="1" dirty="0" smtClean="0">
              <a:solidFill>
                <a:schemeClr val="bg1"/>
              </a:solidFill>
            </a:endParaRPr>
          </a:p>
        </p:txBody>
      </p:sp>
      <p:sp>
        <p:nvSpPr>
          <p:cNvPr id="19" name="Ellipse 18"/>
          <p:cNvSpPr/>
          <p:nvPr/>
        </p:nvSpPr>
        <p:spPr>
          <a:xfrm>
            <a:off x="5101990" y="3647071"/>
            <a:ext cx="238053" cy="639922"/>
          </a:xfrm>
          <a:prstGeom prst="ellipse">
            <a:avLst/>
          </a:prstGeom>
          <a:noFill/>
          <a:ln w="44450" cmpd="sng">
            <a:solidFill>
              <a:schemeClr val="tx1"/>
            </a:solidFill>
            <a:prstDash val="soli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t" anchorCtr="0"/>
          <a:lstStyle/>
          <a:p>
            <a:pPr algn="l">
              <a:spcBef>
                <a:spcPts val="1150"/>
              </a:spcBef>
              <a:buClr>
                <a:srgbClr val="116656"/>
              </a:buClr>
              <a:buSzPct val="120000"/>
            </a:pPr>
            <a:endParaRPr lang="en-US" sz="1300" b="1" dirty="0" smtClean="0">
              <a:solidFill>
                <a:schemeClr val="bg1"/>
              </a:solidFill>
            </a:endParaRPr>
          </a:p>
        </p:txBody>
      </p:sp>
      <p:sp>
        <p:nvSpPr>
          <p:cNvPr id="20" name="Ellipse 19"/>
          <p:cNvSpPr/>
          <p:nvPr/>
        </p:nvSpPr>
        <p:spPr>
          <a:xfrm>
            <a:off x="3248055" y="3647071"/>
            <a:ext cx="238053" cy="639922"/>
          </a:xfrm>
          <a:prstGeom prst="ellipse">
            <a:avLst/>
          </a:prstGeom>
          <a:noFill/>
          <a:ln w="44450" cmpd="sng">
            <a:solidFill>
              <a:schemeClr val="tx1"/>
            </a:solidFill>
            <a:prstDash val="soli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t" anchorCtr="0"/>
          <a:lstStyle/>
          <a:p>
            <a:pPr algn="l">
              <a:spcBef>
                <a:spcPts val="1150"/>
              </a:spcBef>
              <a:buClr>
                <a:srgbClr val="116656"/>
              </a:buClr>
              <a:buSzPct val="120000"/>
            </a:pPr>
            <a:endParaRPr lang="en-US" sz="1300" b="1" dirty="0" smtClean="0">
              <a:solidFill>
                <a:schemeClr val="bg1"/>
              </a:solidFill>
            </a:endParaRPr>
          </a:p>
        </p:txBody>
      </p:sp>
      <p:sp>
        <p:nvSpPr>
          <p:cNvPr id="21" name="Ellipse 20"/>
          <p:cNvSpPr/>
          <p:nvPr/>
        </p:nvSpPr>
        <p:spPr>
          <a:xfrm>
            <a:off x="1956336" y="3721599"/>
            <a:ext cx="238053" cy="639922"/>
          </a:xfrm>
          <a:prstGeom prst="ellipse">
            <a:avLst/>
          </a:prstGeom>
          <a:noFill/>
          <a:ln w="44450" cmpd="sng">
            <a:solidFill>
              <a:schemeClr val="tx1"/>
            </a:solidFill>
            <a:prstDash val="soli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t" anchorCtr="0"/>
          <a:lstStyle/>
          <a:p>
            <a:pPr algn="l">
              <a:spcBef>
                <a:spcPts val="1150"/>
              </a:spcBef>
              <a:buClr>
                <a:srgbClr val="116656"/>
              </a:buClr>
              <a:buSzPct val="120000"/>
            </a:pPr>
            <a:endParaRPr lang="en-US" sz="1300" b="1" dirty="0" smtClean="0">
              <a:solidFill>
                <a:schemeClr val="bg1"/>
              </a:solidFill>
            </a:endParaRPr>
          </a:p>
        </p:txBody>
      </p:sp>
      <p:sp>
        <p:nvSpPr>
          <p:cNvPr id="22" name="Ellipse 21"/>
          <p:cNvSpPr/>
          <p:nvPr/>
        </p:nvSpPr>
        <p:spPr>
          <a:xfrm>
            <a:off x="2465033" y="3671994"/>
            <a:ext cx="238053" cy="639922"/>
          </a:xfrm>
          <a:prstGeom prst="ellipse">
            <a:avLst/>
          </a:prstGeom>
          <a:noFill/>
          <a:ln w="44450" cmpd="sng">
            <a:solidFill>
              <a:schemeClr val="tx1"/>
            </a:solidFill>
            <a:prstDash val="soli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t" anchorCtr="0"/>
          <a:lstStyle/>
          <a:p>
            <a:pPr algn="l">
              <a:spcBef>
                <a:spcPts val="1150"/>
              </a:spcBef>
              <a:buClr>
                <a:srgbClr val="116656"/>
              </a:buClr>
              <a:buSzPct val="120000"/>
            </a:pPr>
            <a:endParaRPr lang="en-US" sz="1300" b="1" dirty="0" smtClean="0">
              <a:solidFill>
                <a:schemeClr val="bg1"/>
              </a:solidFill>
            </a:endParaRPr>
          </a:p>
        </p:txBody>
      </p:sp>
      <p:sp>
        <p:nvSpPr>
          <p:cNvPr id="23" name="Ellipse 22"/>
          <p:cNvSpPr/>
          <p:nvPr/>
        </p:nvSpPr>
        <p:spPr>
          <a:xfrm>
            <a:off x="1071340" y="3759532"/>
            <a:ext cx="238053" cy="639922"/>
          </a:xfrm>
          <a:prstGeom prst="ellipse">
            <a:avLst/>
          </a:prstGeom>
          <a:noFill/>
          <a:ln w="44450" cmpd="sng">
            <a:solidFill>
              <a:schemeClr val="tx1"/>
            </a:solidFill>
            <a:prstDash val="soli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t" anchorCtr="0"/>
          <a:lstStyle/>
          <a:p>
            <a:pPr algn="l">
              <a:spcBef>
                <a:spcPts val="1150"/>
              </a:spcBef>
              <a:buClr>
                <a:srgbClr val="116656"/>
              </a:buClr>
              <a:buSzPct val="120000"/>
            </a:pPr>
            <a:endParaRPr lang="en-US" sz="1300" b="1" dirty="0" smtClean="0">
              <a:solidFill>
                <a:schemeClr val="bg1"/>
              </a:solidFill>
            </a:endParaRPr>
          </a:p>
        </p:txBody>
      </p:sp>
      <p:sp>
        <p:nvSpPr>
          <p:cNvPr id="24" name="Ellipse 23"/>
          <p:cNvSpPr/>
          <p:nvPr/>
        </p:nvSpPr>
        <p:spPr>
          <a:xfrm>
            <a:off x="1353956" y="3789227"/>
            <a:ext cx="238053" cy="639922"/>
          </a:xfrm>
          <a:prstGeom prst="ellipse">
            <a:avLst/>
          </a:prstGeom>
          <a:noFill/>
          <a:ln w="44450" cmpd="sng">
            <a:solidFill>
              <a:schemeClr val="tx1"/>
            </a:solidFill>
            <a:prstDash val="soli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t" anchorCtr="0"/>
          <a:lstStyle/>
          <a:p>
            <a:pPr algn="l">
              <a:spcBef>
                <a:spcPts val="1150"/>
              </a:spcBef>
              <a:buClr>
                <a:srgbClr val="116656"/>
              </a:buClr>
              <a:buSzPct val="120000"/>
            </a:pPr>
            <a:endParaRPr lang="en-US" sz="1300" b="1" dirty="0" smtClean="0">
              <a:solidFill>
                <a:schemeClr val="bg1"/>
              </a:solidFill>
            </a:endParaRPr>
          </a:p>
        </p:txBody>
      </p:sp>
      <p:sp>
        <p:nvSpPr>
          <p:cNvPr id="25" name="Ellipse 24"/>
          <p:cNvSpPr/>
          <p:nvPr/>
        </p:nvSpPr>
        <p:spPr>
          <a:xfrm>
            <a:off x="7826854" y="1573588"/>
            <a:ext cx="238053" cy="639922"/>
          </a:xfrm>
          <a:prstGeom prst="ellipse">
            <a:avLst/>
          </a:prstGeom>
          <a:noFill/>
          <a:ln w="44450" cmpd="sng">
            <a:solidFill>
              <a:schemeClr val="tx1"/>
            </a:solidFill>
            <a:prstDash val="soli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t" anchorCtr="0"/>
          <a:lstStyle/>
          <a:p>
            <a:pPr algn="l">
              <a:spcBef>
                <a:spcPts val="1150"/>
              </a:spcBef>
              <a:buClr>
                <a:srgbClr val="116656"/>
              </a:buClr>
              <a:buSzPct val="120000"/>
            </a:pPr>
            <a:endParaRPr lang="en-US" sz="1300" b="1" dirty="0" smtClean="0">
              <a:solidFill>
                <a:schemeClr val="bg1"/>
              </a:solidFill>
            </a:endParaRPr>
          </a:p>
        </p:txBody>
      </p:sp>
      <p:sp>
        <p:nvSpPr>
          <p:cNvPr id="26" name="Ellipse 25"/>
          <p:cNvSpPr/>
          <p:nvPr/>
        </p:nvSpPr>
        <p:spPr>
          <a:xfrm>
            <a:off x="7331076" y="3179747"/>
            <a:ext cx="238053" cy="639922"/>
          </a:xfrm>
          <a:prstGeom prst="ellipse">
            <a:avLst/>
          </a:prstGeom>
          <a:noFill/>
          <a:ln w="44450" cmpd="sng">
            <a:solidFill>
              <a:schemeClr val="tx1"/>
            </a:solidFill>
            <a:prstDash val="soli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t" anchorCtr="0"/>
          <a:lstStyle/>
          <a:p>
            <a:pPr algn="l">
              <a:spcBef>
                <a:spcPts val="1150"/>
              </a:spcBef>
              <a:buClr>
                <a:srgbClr val="116656"/>
              </a:buClr>
              <a:buSzPct val="120000"/>
            </a:pPr>
            <a:endParaRPr lang="en-US" sz="1300" b="1" dirty="0" smtClean="0">
              <a:solidFill>
                <a:schemeClr val="bg1"/>
              </a:solidFill>
            </a:endParaRPr>
          </a:p>
        </p:txBody>
      </p:sp>
      <p:sp>
        <p:nvSpPr>
          <p:cNvPr id="27" name="Ellipse 26"/>
          <p:cNvSpPr/>
          <p:nvPr/>
        </p:nvSpPr>
        <p:spPr>
          <a:xfrm>
            <a:off x="7612345" y="2853432"/>
            <a:ext cx="238053" cy="639922"/>
          </a:xfrm>
          <a:prstGeom prst="ellipse">
            <a:avLst/>
          </a:prstGeom>
          <a:noFill/>
          <a:ln w="44450" cmpd="sng">
            <a:solidFill>
              <a:schemeClr val="tx1"/>
            </a:solidFill>
            <a:prstDash val="soli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t" anchorCtr="0"/>
          <a:lstStyle/>
          <a:p>
            <a:pPr algn="l">
              <a:spcBef>
                <a:spcPts val="1150"/>
              </a:spcBef>
              <a:buClr>
                <a:srgbClr val="116656"/>
              </a:buClr>
              <a:buSzPct val="120000"/>
            </a:pPr>
            <a:endParaRPr lang="en-US" sz="1300" b="1" dirty="0" smtClean="0">
              <a:solidFill>
                <a:schemeClr val="bg1"/>
              </a:solidFill>
            </a:endParaRPr>
          </a:p>
        </p:txBody>
      </p:sp>
      <p:sp>
        <p:nvSpPr>
          <p:cNvPr id="28" name="Ellipse 27"/>
          <p:cNvSpPr/>
          <p:nvPr/>
        </p:nvSpPr>
        <p:spPr>
          <a:xfrm>
            <a:off x="8188572" y="2533471"/>
            <a:ext cx="238053" cy="639922"/>
          </a:xfrm>
          <a:prstGeom prst="ellipse">
            <a:avLst/>
          </a:prstGeom>
          <a:noFill/>
          <a:ln w="44450" cmpd="sng">
            <a:solidFill>
              <a:schemeClr val="tx1"/>
            </a:solidFill>
            <a:prstDash val="soli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t" anchorCtr="0"/>
          <a:lstStyle/>
          <a:p>
            <a:pPr algn="l">
              <a:spcBef>
                <a:spcPts val="1150"/>
              </a:spcBef>
              <a:buClr>
                <a:srgbClr val="116656"/>
              </a:buClr>
              <a:buSzPct val="120000"/>
            </a:pPr>
            <a:endParaRPr lang="en-US" sz="1300" b="1" dirty="0" smtClean="0">
              <a:solidFill>
                <a:schemeClr val="bg1"/>
              </a:solidFill>
            </a:endParaRPr>
          </a:p>
        </p:txBody>
      </p:sp>
      <p:sp>
        <p:nvSpPr>
          <p:cNvPr id="29" name="Ellipse 28"/>
          <p:cNvSpPr/>
          <p:nvPr/>
        </p:nvSpPr>
        <p:spPr>
          <a:xfrm>
            <a:off x="8704611" y="2460396"/>
            <a:ext cx="238053" cy="639922"/>
          </a:xfrm>
          <a:prstGeom prst="ellipse">
            <a:avLst/>
          </a:prstGeom>
          <a:noFill/>
          <a:ln w="44450" cmpd="sng">
            <a:solidFill>
              <a:schemeClr val="tx1"/>
            </a:solidFill>
            <a:prstDash val="soli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t" anchorCtr="0"/>
          <a:lstStyle/>
          <a:p>
            <a:pPr algn="l">
              <a:spcBef>
                <a:spcPts val="1150"/>
              </a:spcBef>
              <a:buClr>
                <a:srgbClr val="116656"/>
              </a:buClr>
              <a:buSzPct val="120000"/>
            </a:pPr>
            <a:endParaRPr lang="en-US" sz="1300" b="1" dirty="0" smtClean="0">
              <a:solidFill>
                <a:schemeClr val="bg1"/>
              </a:solidFill>
            </a:endParaRPr>
          </a:p>
        </p:txBody>
      </p:sp>
      <p:sp>
        <p:nvSpPr>
          <p:cNvPr id="30" name="Ellipse 29"/>
          <p:cNvSpPr/>
          <p:nvPr/>
        </p:nvSpPr>
        <p:spPr>
          <a:xfrm>
            <a:off x="9458704" y="2429156"/>
            <a:ext cx="238053" cy="639922"/>
          </a:xfrm>
          <a:prstGeom prst="ellipse">
            <a:avLst/>
          </a:prstGeom>
          <a:noFill/>
          <a:ln w="44450" cmpd="sng">
            <a:solidFill>
              <a:schemeClr val="tx1"/>
            </a:solidFill>
            <a:prstDash val="soli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t" anchorCtr="0"/>
          <a:lstStyle/>
          <a:p>
            <a:pPr algn="l">
              <a:spcBef>
                <a:spcPts val="1150"/>
              </a:spcBef>
              <a:buClr>
                <a:srgbClr val="116656"/>
              </a:buClr>
              <a:buSzPct val="120000"/>
            </a:pPr>
            <a:endParaRPr lang="en-US" sz="1300" b="1" dirty="0" smtClean="0">
              <a:solidFill>
                <a:schemeClr val="bg1"/>
              </a:solidFill>
            </a:endParaRPr>
          </a:p>
        </p:txBody>
      </p:sp>
      <p:sp>
        <p:nvSpPr>
          <p:cNvPr id="31" name="Ellipse 30"/>
          <p:cNvSpPr/>
          <p:nvPr/>
        </p:nvSpPr>
        <p:spPr>
          <a:xfrm>
            <a:off x="11296190" y="2368701"/>
            <a:ext cx="238053" cy="639922"/>
          </a:xfrm>
          <a:prstGeom prst="ellipse">
            <a:avLst/>
          </a:prstGeom>
          <a:noFill/>
          <a:ln w="44450" cmpd="sng">
            <a:solidFill>
              <a:schemeClr val="tx1"/>
            </a:solidFill>
            <a:prstDash val="soli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t" anchorCtr="0"/>
          <a:lstStyle/>
          <a:p>
            <a:pPr algn="l">
              <a:spcBef>
                <a:spcPts val="1150"/>
              </a:spcBef>
              <a:buClr>
                <a:srgbClr val="116656"/>
              </a:buClr>
              <a:buSzPct val="120000"/>
            </a:pPr>
            <a:endParaRPr lang="en-US" sz="1300" b="1" dirty="0" smtClean="0">
              <a:solidFill>
                <a:schemeClr val="bg1"/>
              </a:solidFill>
            </a:endParaRPr>
          </a:p>
        </p:txBody>
      </p:sp>
      <p:sp>
        <p:nvSpPr>
          <p:cNvPr id="32" name="Ellipse 31"/>
          <p:cNvSpPr/>
          <p:nvPr/>
        </p:nvSpPr>
        <p:spPr>
          <a:xfrm>
            <a:off x="945823" y="2213510"/>
            <a:ext cx="238053" cy="639922"/>
          </a:xfrm>
          <a:prstGeom prst="ellipse">
            <a:avLst/>
          </a:prstGeom>
          <a:noFill/>
          <a:ln w="44450" cmpd="sng">
            <a:solidFill>
              <a:schemeClr val="tx1"/>
            </a:solidFill>
            <a:prstDash val="soli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t" anchorCtr="0"/>
          <a:lstStyle/>
          <a:p>
            <a:pPr algn="l">
              <a:spcBef>
                <a:spcPts val="1150"/>
              </a:spcBef>
              <a:buClr>
                <a:srgbClr val="116656"/>
              </a:buClr>
              <a:buSzPct val="120000"/>
            </a:pPr>
            <a:endParaRPr lang="en-US" sz="1300" b="1" dirty="0" smtClean="0">
              <a:solidFill>
                <a:schemeClr val="bg1"/>
              </a:solidFill>
            </a:endParaRPr>
          </a:p>
        </p:txBody>
      </p:sp>
      <p:sp>
        <p:nvSpPr>
          <p:cNvPr id="33" name="Ellipse 32"/>
          <p:cNvSpPr/>
          <p:nvPr/>
        </p:nvSpPr>
        <p:spPr>
          <a:xfrm>
            <a:off x="7357125" y="2046195"/>
            <a:ext cx="238053" cy="639922"/>
          </a:xfrm>
          <a:prstGeom prst="ellipse">
            <a:avLst/>
          </a:prstGeom>
          <a:noFill/>
          <a:ln w="44450" cmpd="sng">
            <a:solidFill>
              <a:schemeClr val="tx1"/>
            </a:solidFill>
            <a:prstDash val="soli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t" anchorCtr="0"/>
          <a:lstStyle/>
          <a:p>
            <a:pPr algn="l">
              <a:spcBef>
                <a:spcPts val="1150"/>
              </a:spcBef>
              <a:buClr>
                <a:srgbClr val="116656"/>
              </a:buClr>
              <a:buSzPct val="120000"/>
            </a:pPr>
            <a:endParaRPr lang="en-US" sz="1300" b="1" dirty="0" smtClean="0">
              <a:solidFill>
                <a:schemeClr val="bg1"/>
              </a:solidFill>
            </a:endParaRPr>
          </a:p>
        </p:txBody>
      </p:sp>
      <p:sp>
        <p:nvSpPr>
          <p:cNvPr id="35" name="Ellipse 34"/>
          <p:cNvSpPr/>
          <p:nvPr/>
        </p:nvSpPr>
        <p:spPr>
          <a:xfrm>
            <a:off x="4452110" y="3635437"/>
            <a:ext cx="238053" cy="639922"/>
          </a:xfrm>
          <a:prstGeom prst="ellipse">
            <a:avLst/>
          </a:prstGeom>
          <a:noFill/>
          <a:ln w="44450" cmpd="sng">
            <a:solidFill>
              <a:schemeClr val="tx1"/>
            </a:solidFill>
            <a:prstDash val="soli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t" anchorCtr="0"/>
          <a:lstStyle/>
          <a:p>
            <a:pPr algn="l">
              <a:spcBef>
                <a:spcPts val="1150"/>
              </a:spcBef>
              <a:buClr>
                <a:srgbClr val="116656"/>
              </a:buClr>
              <a:buSzPct val="120000"/>
            </a:pPr>
            <a:endParaRPr lang="en-US" sz="1300" b="1" dirty="0" smtClean="0">
              <a:solidFill>
                <a:schemeClr val="bg1"/>
              </a:solidFill>
            </a:endParaRPr>
          </a:p>
        </p:txBody>
      </p:sp>
      <p:sp>
        <p:nvSpPr>
          <p:cNvPr id="36" name="Ellipse 35"/>
          <p:cNvSpPr/>
          <p:nvPr/>
        </p:nvSpPr>
        <p:spPr>
          <a:xfrm>
            <a:off x="4789295" y="3721599"/>
            <a:ext cx="240248" cy="295761"/>
          </a:xfrm>
          <a:prstGeom prst="ellipse">
            <a:avLst/>
          </a:prstGeom>
          <a:noFill/>
          <a:ln w="44450" cmpd="sng">
            <a:solidFill>
              <a:schemeClr val="tx2">
                <a:lumMod val="50000"/>
                <a:lumOff val="50000"/>
              </a:schemeClr>
            </a:solidFill>
            <a:prstDash val="soli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t" anchorCtr="0"/>
          <a:lstStyle/>
          <a:p>
            <a:pPr algn="l">
              <a:spcBef>
                <a:spcPts val="1150"/>
              </a:spcBef>
              <a:buClr>
                <a:srgbClr val="116656"/>
              </a:buClr>
              <a:buSzPct val="120000"/>
            </a:pPr>
            <a:endParaRPr lang="en-US" sz="1300" b="1" dirty="0" smtClean="0">
              <a:solidFill>
                <a:schemeClr val="bg1"/>
              </a:solidFill>
            </a:endParaRPr>
          </a:p>
        </p:txBody>
      </p:sp>
      <p:sp>
        <p:nvSpPr>
          <p:cNvPr id="37" name="Ellipse 36"/>
          <p:cNvSpPr/>
          <p:nvPr/>
        </p:nvSpPr>
        <p:spPr>
          <a:xfrm>
            <a:off x="10670678" y="2345759"/>
            <a:ext cx="238053" cy="639922"/>
          </a:xfrm>
          <a:prstGeom prst="ellipse">
            <a:avLst/>
          </a:prstGeom>
          <a:noFill/>
          <a:ln w="44450" cmpd="sng">
            <a:solidFill>
              <a:schemeClr val="tx1"/>
            </a:solidFill>
            <a:prstDash val="soli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t" anchorCtr="0"/>
          <a:lstStyle/>
          <a:p>
            <a:pPr algn="l">
              <a:spcBef>
                <a:spcPts val="1150"/>
              </a:spcBef>
              <a:buClr>
                <a:srgbClr val="116656"/>
              </a:buClr>
              <a:buSzPct val="120000"/>
            </a:pPr>
            <a:endParaRPr lang="en-US" sz="1300" b="1" dirty="0" smtClean="0">
              <a:solidFill>
                <a:schemeClr val="bg1"/>
              </a:solidFill>
            </a:endParaRPr>
          </a:p>
        </p:txBody>
      </p:sp>
      <p:sp>
        <p:nvSpPr>
          <p:cNvPr id="38" name="Ellipse 37"/>
          <p:cNvSpPr/>
          <p:nvPr/>
        </p:nvSpPr>
        <p:spPr>
          <a:xfrm>
            <a:off x="10990044" y="2389653"/>
            <a:ext cx="224832" cy="552134"/>
          </a:xfrm>
          <a:prstGeom prst="ellipse">
            <a:avLst/>
          </a:prstGeom>
          <a:noFill/>
          <a:ln w="44450" cmpd="sng">
            <a:solidFill>
              <a:schemeClr val="tx2">
                <a:lumMod val="50000"/>
                <a:lumOff val="50000"/>
              </a:schemeClr>
            </a:solidFill>
            <a:prstDash val="soli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t" anchorCtr="0"/>
          <a:lstStyle/>
          <a:p>
            <a:pPr algn="l">
              <a:spcBef>
                <a:spcPts val="1150"/>
              </a:spcBef>
              <a:buClr>
                <a:srgbClr val="116656"/>
              </a:buClr>
              <a:buSzPct val="120000"/>
            </a:pPr>
            <a:endParaRPr lang="en-US" sz="1300" b="1" dirty="0" smtClean="0">
              <a:solidFill>
                <a:schemeClr val="bg1"/>
              </a:solidFill>
            </a:endParaRPr>
          </a:p>
        </p:txBody>
      </p:sp>
      <p:sp>
        <p:nvSpPr>
          <p:cNvPr id="39" name="Ellipse 38"/>
          <p:cNvSpPr/>
          <p:nvPr/>
        </p:nvSpPr>
        <p:spPr>
          <a:xfrm>
            <a:off x="6739135" y="5553040"/>
            <a:ext cx="240248" cy="295761"/>
          </a:xfrm>
          <a:prstGeom prst="ellipse">
            <a:avLst/>
          </a:prstGeom>
          <a:noFill/>
          <a:ln w="44450" cmpd="sng">
            <a:solidFill>
              <a:schemeClr val="tx2">
                <a:lumMod val="50000"/>
                <a:lumOff val="50000"/>
              </a:schemeClr>
            </a:solidFill>
            <a:prstDash val="soli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t" anchorCtr="0"/>
          <a:lstStyle/>
          <a:p>
            <a:pPr algn="l">
              <a:spcBef>
                <a:spcPts val="1150"/>
              </a:spcBef>
              <a:buClr>
                <a:srgbClr val="116656"/>
              </a:buClr>
              <a:buSzPct val="120000"/>
            </a:pPr>
            <a:endParaRPr lang="en-US" sz="1300" b="1" dirty="0" smtClean="0">
              <a:solidFill>
                <a:schemeClr val="bg1"/>
              </a:solidFill>
            </a:endParaRPr>
          </a:p>
        </p:txBody>
      </p:sp>
      <p:sp>
        <p:nvSpPr>
          <p:cNvPr id="41" name="Fußzeilenplatzhalter 3"/>
          <p:cNvSpPr>
            <a:spLocks noGrp="1"/>
          </p:cNvSpPr>
          <p:nvPr>
            <p:ph type="ftr" sz="quarter" idx="3"/>
          </p:nvPr>
        </p:nvSpPr>
        <p:spPr>
          <a:xfrm>
            <a:off x="947739" y="6453188"/>
            <a:ext cx="10296524" cy="180000"/>
          </a:xfrm>
        </p:spPr>
        <p:txBody>
          <a:bodyPr/>
          <a:lstStyle/>
          <a:p>
            <a:pPr algn="l">
              <a:tabLst>
                <a:tab pos="9775825" algn="r"/>
                <a:tab pos="10226675" algn="r"/>
              </a:tabLst>
            </a:pPr>
            <a:r>
              <a:rPr lang="de-DE" dirty="0" smtClean="0">
                <a:solidFill>
                  <a:srgbClr val="9C9C9C"/>
                </a:solidFill>
              </a:rPr>
              <a:t>Max Planck Society | Semiconductor Laboratory 	Thomas Selle/ Christian </a:t>
            </a:r>
            <a:r>
              <a:rPr lang="de-DE" dirty="0" err="1" smtClean="0">
                <a:solidFill>
                  <a:srgbClr val="9C9C9C"/>
                </a:solidFill>
              </a:rPr>
              <a:t>Koffmane</a:t>
            </a:r>
            <a:r>
              <a:rPr lang="de-DE" dirty="0" smtClean="0">
                <a:solidFill>
                  <a:srgbClr val="9C9C9C"/>
                </a:solidFill>
              </a:rPr>
              <a:t>| 15.12.2022	</a:t>
            </a:r>
            <a:fld id="{4BB1897F-A1AE-4EDF-9F2D-8730C9693DB7}" type="slidenum">
              <a:rPr lang="de-DE" smtClean="0">
                <a:solidFill>
                  <a:srgbClr val="9C9C9C"/>
                </a:solidFill>
              </a:rPr>
              <a:pPr algn="l">
                <a:tabLst>
                  <a:tab pos="9775825" algn="r"/>
                  <a:tab pos="10226675" algn="r"/>
                </a:tabLst>
              </a:pPr>
              <a:t>7</a:t>
            </a:fld>
            <a:endParaRPr lang="de-DE" dirty="0">
              <a:solidFill>
                <a:srgbClr val="9C9C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8945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339115" y="327005"/>
            <a:ext cx="10161346" cy="799342"/>
          </a:xfrm>
        </p:spPr>
        <p:txBody>
          <a:bodyPr/>
          <a:lstStyle/>
          <a:p>
            <a:pPr algn="ctr"/>
            <a:r>
              <a:rPr lang="de-DE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Future </a:t>
            </a:r>
            <a:r>
              <a:rPr lang="de-DE" sz="24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plans</a:t>
            </a:r>
            <a:endParaRPr lang="en-GB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339115" y="1310641"/>
            <a:ext cx="10985377" cy="3731791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lvl="1">
              <a:lnSpc>
                <a:spcPts val="2300"/>
              </a:lnSpc>
              <a:spcBef>
                <a:spcPts val="1150"/>
              </a:spcBef>
            </a:pPr>
            <a:r>
              <a:rPr lang="en-US" sz="1600" dirty="0" smtClean="0"/>
              <a:t>Data </a:t>
            </a:r>
            <a:r>
              <a:rPr lang="en-US" sz="1600" dirty="0"/>
              <a:t>analysis on pixel level </a:t>
            </a:r>
            <a:r>
              <a:rPr lang="en-US" sz="1600" dirty="0" smtClean="0"/>
              <a:t>will be </a:t>
            </a:r>
            <a:r>
              <a:rPr lang="en-US" sz="1600" dirty="0" err="1"/>
              <a:t>be</a:t>
            </a:r>
            <a:r>
              <a:rPr lang="en-US" sz="1600" dirty="0"/>
              <a:t> </a:t>
            </a:r>
            <a:r>
              <a:rPr lang="en-US" sz="1600" dirty="0" smtClean="0"/>
              <a:t>done by </a:t>
            </a:r>
            <a:r>
              <a:rPr lang="en-US" sz="1600" dirty="0" err="1" smtClean="0"/>
              <a:t>Mitja</a:t>
            </a:r>
            <a:r>
              <a:rPr lang="en-US" sz="1600" dirty="0" smtClean="0"/>
              <a:t>. </a:t>
            </a:r>
            <a:r>
              <a:rPr lang="en-US" sz="1600" dirty="0" smtClean="0"/>
              <a:t>We need to know if our data </a:t>
            </a:r>
            <a:r>
              <a:rPr lang="en-US" sz="1600" dirty="0"/>
              <a:t>acquisition </a:t>
            </a:r>
            <a:r>
              <a:rPr lang="en-US" sz="1600" dirty="0" smtClean="0"/>
              <a:t>is correct. Till then the radiation </a:t>
            </a:r>
            <a:r>
              <a:rPr lang="en-US" sz="1600" dirty="0"/>
              <a:t>campaigns are </a:t>
            </a:r>
            <a:r>
              <a:rPr lang="en-US" sz="1600" dirty="0" err="1" smtClean="0"/>
              <a:t>deffered</a:t>
            </a:r>
            <a:r>
              <a:rPr lang="en-US" sz="1600" dirty="0" smtClean="0"/>
              <a:t>.</a:t>
            </a:r>
          </a:p>
          <a:p>
            <a:pPr lvl="1">
              <a:lnSpc>
                <a:spcPts val="2300"/>
              </a:lnSpc>
              <a:spcBef>
                <a:spcPts val="1150"/>
              </a:spcBef>
            </a:pPr>
            <a:endParaRPr lang="en-US" sz="1600" dirty="0"/>
          </a:p>
          <a:p>
            <a:pPr marL="800100" lvl="1" indent="-342900">
              <a:lnSpc>
                <a:spcPts val="2300"/>
              </a:lnSpc>
              <a:spcBef>
                <a:spcPts val="1150"/>
              </a:spcBef>
              <a:buFont typeface="Wingdings" panose="05000000000000000000" pitchFamily="2" charset="2"/>
              <a:buChar char="§"/>
            </a:pPr>
            <a:r>
              <a:rPr lang="en-US" sz="1600" dirty="0" smtClean="0"/>
              <a:t>Further </a:t>
            </a:r>
            <a:r>
              <a:rPr lang="en-US" sz="1600" dirty="0"/>
              <a:t>irradiations:</a:t>
            </a:r>
          </a:p>
          <a:p>
            <a:pPr marL="1257300" lvl="2" indent="-342900">
              <a:lnSpc>
                <a:spcPts val="2300"/>
              </a:lnSpc>
              <a:spcBef>
                <a:spcPts val="1150"/>
              </a:spcBef>
              <a:buFont typeface="Wingdings" panose="05000000000000000000" pitchFamily="2" charset="2"/>
              <a:buChar char="§"/>
            </a:pPr>
            <a:r>
              <a:rPr lang="en-US" sz="1600" dirty="0"/>
              <a:t>Technology option 2 (ploy2 stack-up 10nm oxide + 65nm nitride)</a:t>
            </a:r>
          </a:p>
          <a:p>
            <a:pPr marL="1257300" lvl="2" indent="-342900">
              <a:lnSpc>
                <a:spcPts val="2300"/>
              </a:lnSpc>
              <a:spcBef>
                <a:spcPts val="1150"/>
              </a:spcBef>
              <a:buFont typeface="Wingdings" panose="05000000000000000000" pitchFamily="2" charset="2"/>
              <a:buChar char="§"/>
            </a:pPr>
            <a:r>
              <a:rPr lang="en-US" sz="1600" dirty="0" smtClean="0"/>
              <a:t>Standard technology irradiate till 30MRad</a:t>
            </a:r>
          </a:p>
          <a:p>
            <a:pPr marL="1257300" lvl="2" indent="-342900">
              <a:lnSpc>
                <a:spcPts val="2300"/>
              </a:lnSpc>
              <a:spcBef>
                <a:spcPts val="1150"/>
              </a:spcBef>
              <a:buFont typeface="Wingdings" panose="05000000000000000000" pitchFamily="2" charset="2"/>
              <a:buChar char="§"/>
            </a:pPr>
            <a:r>
              <a:rPr lang="en-US" sz="1600" smtClean="0"/>
              <a:t>…</a:t>
            </a:r>
            <a:endParaRPr lang="en-US" sz="1600" dirty="0" smtClean="0"/>
          </a:p>
          <a:p>
            <a:pPr marL="1257300" lvl="2" indent="-342900">
              <a:lnSpc>
                <a:spcPts val="2300"/>
              </a:lnSpc>
              <a:spcBef>
                <a:spcPts val="1150"/>
              </a:spcBef>
              <a:buFont typeface="Wingdings" panose="05000000000000000000" pitchFamily="2" charset="2"/>
              <a:buChar char="§"/>
            </a:pPr>
            <a:endParaRPr lang="en-US" sz="1600" dirty="0" smtClean="0"/>
          </a:p>
          <a:p>
            <a:pPr marL="1257300" lvl="2" indent="-342900">
              <a:lnSpc>
                <a:spcPts val="2300"/>
              </a:lnSpc>
              <a:spcBef>
                <a:spcPts val="1150"/>
              </a:spcBef>
              <a:buFont typeface="Wingdings" panose="05000000000000000000" pitchFamily="2" charset="2"/>
              <a:buChar char="§"/>
            </a:pPr>
            <a:endParaRPr lang="en-US" sz="1600" dirty="0" smtClean="0"/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3"/>
          </p:nvPr>
        </p:nvSpPr>
        <p:spPr>
          <a:xfrm>
            <a:off x="947739" y="6453188"/>
            <a:ext cx="10296524" cy="180000"/>
          </a:xfrm>
        </p:spPr>
        <p:txBody>
          <a:bodyPr/>
          <a:lstStyle/>
          <a:p>
            <a:pPr algn="l">
              <a:tabLst>
                <a:tab pos="9775825" algn="r"/>
                <a:tab pos="10226675" algn="r"/>
              </a:tabLst>
            </a:pPr>
            <a:r>
              <a:rPr lang="de-DE" dirty="0" smtClean="0">
                <a:solidFill>
                  <a:srgbClr val="9C9C9C"/>
                </a:solidFill>
              </a:rPr>
              <a:t>Max Planck Society | Semiconductor Laboratory 	Thomas Selle/ Christian </a:t>
            </a:r>
            <a:r>
              <a:rPr lang="de-DE" dirty="0" err="1" smtClean="0">
                <a:solidFill>
                  <a:srgbClr val="9C9C9C"/>
                </a:solidFill>
              </a:rPr>
              <a:t>Koffmane</a:t>
            </a:r>
            <a:r>
              <a:rPr lang="de-DE" dirty="0" smtClean="0">
                <a:solidFill>
                  <a:srgbClr val="9C9C9C"/>
                </a:solidFill>
              </a:rPr>
              <a:t>| 15.12.2022	</a:t>
            </a:r>
            <a:fld id="{4BB1897F-A1AE-4EDF-9F2D-8730C9693DB7}" type="slidenum">
              <a:rPr lang="de-DE" smtClean="0">
                <a:solidFill>
                  <a:srgbClr val="9C9C9C"/>
                </a:solidFill>
              </a:rPr>
              <a:pPr algn="l">
                <a:tabLst>
                  <a:tab pos="9775825" algn="r"/>
                  <a:tab pos="10226675" algn="r"/>
                </a:tabLst>
              </a:pPr>
              <a:t>8</a:t>
            </a:fld>
            <a:endParaRPr lang="de-DE" dirty="0">
              <a:solidFill>
                <a:srgbClr val="9C9C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4084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339115" y="327005"/>
            <a:ext cx="10161346" cy="799342"/>
          </a:xfrm>
        </p:spPr>
        <p:txBody>
          <a:bodyPr/>
          <a:lstStyle/>
          <a:p>
            <a:pPr algn="ctr"/>
            <a:r>
              <a:rPr lang="de-DE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Radiation 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results PXD10-1 vs PXD10-2</a:t>
            </a:r>
            <a:r>
              <a:rPr lang="de-DE" sz="2400" dirty="0"/>
              <a:t> </a:t>
            </a:r>
            <a:br>
              <a:rPr lang="de-DE" sz="2400" dirty="0"/>
            </a:br>
            <a:r>
              <a:rPr lang="de-DE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de-DE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overnight</a:t>
            </a:r>
            <a:r>
              <a:rPr lang="de-DE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annealing</a:t>
            </a:r>
            <a:r>
              <a:rPr lang="de-DE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4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Cleargate</a:t>
            </a:r>
            <a:r>
              <a:rPr lang="de-DE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endParaRPr lang="en-GB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48" y="1473134"/>
            <a:ext cx="6471030" cy="4291363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7352" y="1446824"/>
            <a:ext cx="6362886" cy="4317673"/>
          </a:xfrm>
          <a:prstGeom prst="rect">
            <a:avLst/>
          </a:prstGeom>
        </p:spPr>
      </p:pic>
      <p:sp>
        <p:nvSpPr>
          <p:cNvPr id="6" name="Fußzeilenplatzhalter 3"/>
          <p:cNvSpPr>
            <a:spLocks noGrp="1"/>
          </p:cNvSpPr>
          <p:nvPr>
            <p:ph type="ftr" sz="quarter" idx="3"/>
          </p:nvPr>
        </p:nvSpPr>
        <p:spPr>
          <a:xfrm>
            <a:off x="947739" y="6453188"/>
            <a:ext cx="10296524" cy="180000"/>
          </a:xfrm>
        </p:spPr>
        <p:txBody>
          <a:bodyPr/>
          <a:lstStyle/>
          <a:p>
            <a:pPr algn="l">
              <a:tabLst>
                <a:tab pos="9775825" algn="r"/>
                <a:tab pos="10226675" algn="r"/>
              </a:tabLst>
            </a:pPr>
            <a:r>
              <a:rPr lang="de-DE" dirty="0" smtClean="0">
                <a:solidFill>
                  <a:srgbClr val="9C9C9C"/>
                </a:solidFill>
              </a:rPr>
              <a:t>Max Planck Society | Semiconductor Laboratory 	Thomas Selle/ Christian </a:t>
            </a:r>
            <a:r>
              <a:rPr lang="de-DE" dirty="0" err="1" smtClean="0">
                <a:solidFill>
                  <a:srgbClr val="9C9C9C"/>
                </a:solidFill>
              </a:rPr>
              <a:t>Koffmane</a:t>
            </a:r>
            <a:r>
              <a:rPr lang="de-DE" dirty="0" smtClean="0">
                <a:solidFill>
                  <a:srgbClr val="9C9C9C"/>
                </a:solidFill>
              </a:rPr>
              <a:t>| 15.12.2022	</a:t>
            </a:r>
            <a:fld id="{4BB1897F-A1AE-4EDF-9F2D-8730C9693DB7}" type="slidenum">
              <a:rPr lang="de-DE" smtClean="0">
                <a:solidFill>
                  <a:srgbClr val="9C9C9C"/>
                </a:solidFill>
              </a:rPr>
              <a:pPr algn="l">
                <a:tabLst>
                  <a:tab pos="9775825" algn="r"/>
                  <a:tab pos="10226675" algn="r"/>
                </a:tabLst>
              </a:pPr>
              <a:t>9</a:t>
            </a:fld>
            <a:endParaRPr lang="de-DE" dirty="0">
              <a:solidFill>
                <a:srgbClr val="9C9C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9836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USSZEILE" val="Generalverwaltung "/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KXmoVJ2KoGvEqYxsCMaMQ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g9zRxN9oF5_.vOFN9BDZg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8Fvg.jN4SheMjzIQfFtow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de4OZGrr92djSDDuJ1O7g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ZP51siHQQGBP9VYrjT.6g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LKvDfYymeFVWBntS3uDHw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kh33WPtjMxatJYF3LeRpQ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LOb6XsCj95tTPizmnvn.w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vLHmIlg6ixrRaGTEjx9Lw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OwljrLqbAKeirqT9tDIjg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8MluwZqXeC7BgPmxNJgfVQ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vLHmIlg6ixrRaGTEjx9Lw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vw6CLxiq3S5Do27j6Qo1A"/>
</p:tagLst>
</file>

<file path=ppt/theme/theme1.xml><?xml version="1.0" encoding="utf-8"?>
<a:theme xmlns:a="http://schemas.openxmlformats.org/drawingml/2006/main" name="Office">
  <a:themeElements>
    <a:clrScheme name="MPG2020">
      <a:dk1>
        <a:srgbClr val="000000"/>
      </a:dk1>
      <a:lt1>
        <a:srgbClr val="FFFFFF"/>
      </a:lt1>
      <a:dk2>
        <a:srgbClr val="005555"/>
      </a:dk2>
      <a:lt2>
        <a:srgbClr val="C6D325"/>
      </a:lt2>
      <a:accent1>
        <a:srgbClr val="006C66"/>
      </a:accent1>
      <a:accent2>
        <a:srgbClr val="D2DC51"/>
      </a:accent2>
      <a:accent3>
        <a:srgbClr val="348A85"/>
      </a:accent3>
      <a:accent4>
        <a:srgbClr val="9AC5C2"/>
      </a:accent4>
      <a:accent5>
        <a:srgbClr val="EF7C00"/>
      </a:accent5>
      <a:accent6>
        <a:srgbClr val="F5B167"/>
      </a:accent6>
      <a:hlink>
        <a:srgbClr val="005555"/>
      </a:hlink>
      <a:folHlink>
        <a:srgbClr val="A7A7A8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 w="19050" cmpd="sng">
          <a:noFill/>
          <a:prstDash val="dash"/>
          <a:tailEnd type="triangle" w="lg" len="med"/>
        </a:ln>
      </a:spPr>
      <a:bodyPr wrap="square" lIns="144000" tIns="108000" rIns="144000" bIns="144000" rtlCol="0" anchor="t" anchorCtr="0"/>
      <a:lstStyle>
        <a:defPPr algn="l">
          <a:spcBef>
            <a:spcPts val="1150"/>
          </a:spcBef>
          <a:buClr>
            <a:srgbClr val="116656"/>
          </a:buClr>
          <a:buSzPct val="120000"/>
          <a:defRPr sz="1300" b="1" dirty="0" smtClean="0">
            <a:solidFill>
              <a:schemeClr val="bg1"/>
            </a:solidFill>
          </a:defRPr>
        </a:defPPr>
      </a:lstStyle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spDef>
    <a:lnDef>
      <a:spPr>
        <a:ln w="19050" cmpd="sng">
          <a:prstDash val="dash"/>
          <a:headEnd type="none" w="med" len="med"/>
          <a:tailEnd type="non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 anchor="t" anchorCtr="0">
        <a:spAutoFit/>
      </a:bodyPr>
      <a:lstStyle>
        <a:defPPr marL="180000" indent="-180000" algn="l">
          <a:lnSpc>
            <a:spcPts val="2300"/>
          </a:lnSpc>
          <a:spcBef>
            <a:spcPts val="1150"/>
          </a:spcBef>
          <a:buFont typeface="Arial" panose="020B0604020202020204" pitchFamily="34" charset="0"/>
          <a:buChar char="•"/>
          <a:defRPr sz="16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Neuer_Master_MPG_11022020.potx" id="{E5752118-EE05-4E4F-A145-59D6BA7FA0D0}" vid="{2E164B52-9EEA-4743-A142-5BC79C92C89C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375</Words>
  <Application>Microsoft Office PowerPoint</Application>
  <PresentationFormat>Breitbild</PresentationFormat>
  <Paragraphs>37</Paragraphs>
  <Slides>9</Slides>
  <Notes>0</Notes>
  <HiddenSlides>0</HiddenSlides>
  <MMClips>0</MMClips>
  <ScaleCrop>false</ScaleCrop>
  <HeadingPairs>
    <vt:vector size="8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1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9</vt:i4>
      </vt:variant>
    </vt:vector>
  </HeadingPairs>
  <TitlesOfParts>
    <vt:vector size="18" baseType="lpstr">
      <vt:lpstr>.SF NS Symbols Regular</vt:lpstr>
      <vt:lpstr>Arial</vt:lpstr>
      <vt:lpstr>Calibri</vt:lpstr>
      <vt:lpstr>Symbol</vt:lpstr>
      <vt:lpstr>Tahoma</vt:lpstr>
      <vt:lpstr>Wingdings</vt:lpstr>
      <vt:lpstr>Wingdings 3</vt:lpstr>
      <vt:lpstr>Office</vt:lpstr>
      <vt:lpstr>think-cell Folie</vt:lpstr>
      <vt:lpstr>PowerPoint-Präsentation</vt:lpstr>
      <vt:lpstr>I. Overview</vt:lpstr>
      <vt:lpstr>I. Overview EDET Hybrid</vt:lpstr>
      <vt:lpstr>PowerPoint-Präsentation</vt:lpstr>
      <vt:lpstr>NEW: Radiation results PXD10-1 450um VS 30um (only till ~ 3MRad)</vt:lpstr>
      <vt:lpstr>NEW: Radiation results PXD10-1 vs PXD10-2  (PXD10-2: Hybrid board #13 50um W15_B06)</vt:lpstr>
      <vt:lpstr>Radiation results PXD10-1 vs PXD10-2  (overnight annealing voltage steps)</vt:lpstr>
      <vt:lpstr>Future plans</vt:lpstr>
      <vt:lpstr>Radiation results PXD10-1 vs PXD10-2  (overnight annealing Cleargate)</vt:lpstr>
    </vt:vector>
  </TitlesOfParts>
  <Company>Max-Planck-Gesellschaft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Thomas Selle</dc:creator>
  <cp:lastModifiedBy>Thomas Selle</cp:lastModifiedBy>
  <cp:revision>394</cp:revision>
  <dcterms:created xsi:type="dcterms:W3CDTF">2020-02-11T08:20:15Z</dcterms:created>
  <dcterms:modified xsi:type="dcterms:W3CDTF">2022-12-14T23:30:34Z</dcterms:modified>
</cp:coreProperties>
</file>