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8" r:id="rId4"/>
    <p:sldId id="267" r:id="rId5"/>
    <p:sldId id="269" r:id="rId6"/>
    <p:sldId id="270" r:id="rId7"/>
    <p:sldId id="271" r:id="rId8"/>
    <p:sldId id="274" r:id="rId9"/>
    <p:sldId id="272" r:id="rId10"/>
    <p:sldId id="276" r:id="rId11"/>
    <p:sldId id="273" r:id="rId12"/>
    <p:sldId id="278" r:id="rId13"/>
    <p:sldId id="27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A6"/>
    <a:srgbClr val="FF99CC"/>
    <a:srgbClr val="FF9999"/>
    <a:srgbClr val="FF5050"/>
    <a:srgbClr val="FDEFE1"/>
    <a:srgbClr val="AFFFFB"/>
    <a:srgbClr val="29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89D54-1306-4050-86BB-4324CA230711}" type="datetimeFigureOut">
              <a:rPr lang="de-DE" smtClean="0"/>
              <a:t>13.12.2022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C326A-1C84-462F-B8C1-402A55153C31}" type="slidenum">
              <a:rPr lang="de-DE" smtClean="0"/>
              <a:t>‹#›</a:t>
            </a:fld>
            <a:endParaRPr lang="de-DE"/>
          </a:p>
        </p:txBody>
      </p:sp>
    </p:spTree>
    <p:extLst>
      <p:ext uri="{BB962C8B-B14F-4D97-AF65-F5344CB8AC3E}">
        <p14:creationId xmlns:p14="http://schemas.microsoft.com/office/powerpoint/2010/main" val="350251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oleObject" Target="../embeddings/oleObject12.bin"/><Relationship Id="rId5" Type="http://schemas.openxmlformats.org/officeDocument/2006/relationships/image" Target="../media/image11.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Rechteck 5"/>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39963887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60F433-92AC-4993-A4E4-F4A2A5A54757}"/>
              </a:ext>
            </a:extLst>
          </p:cNvPr>
          <p:cNvGraphicFramePr>
            <a:graphicFrameLocks noChangeAspect="1"/>
          </p:cNvGraphicFramePr>
          <p:nvPr>
            <p:custDataLst>
              <p:tags r:id="rId2"/>
            </p:custDataLst>
            <p:extLst>
              <p:ext uri="{D42A27DB-BD31-4B8C-83A1-F6EECF244321}">
                <p14:modId xmlns:p14="http://schemas.microsoft.com/office/powerpoint/2010/main" val="240689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2" name="think-cell Folie" r:id="rId5" imgW="384" imgH="385" progId="TCLayout.ActiveDocument.1">
                  <p:embed/>
                </p:oleObj>
              </mc:Choice>
              <mc:Fallback>
                <p:oleObj name="think-cell Folie" r:id="rId5" imgW="384" imgH="385" progId="TCLayout.ActiveDocument.1">
                  <p:embed/>
                  <p:pic>
                    <p:nvPicPr>
                      <p:cNvPr id="4" name="Object 3" hidden="1">
                        <a:extLst>
                          <a:ext uri="{FF2B5EF4-FFF2-40B4-BE49-F238E27FC236}">
                            <a16:creationId xmlns:a16="http://schemas.microsoft.com/office/drawing/2014/main" id="{9A60F433-92AC-4993-A4E4-F4A2A5A547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40841A0-F483-42BB-B94E-8E965D6056F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p:txBody>
          <a:bodyPr/>
          <a:lstStyle>
            <a:lvl1pPr>
              <a:spcBef>
                <a:spcPts val="1150"/>
              </a:spcBef>
              <a:tabLst>
                <a:tab pos="180000" algn="l"/>
                <a:tab pos="360000" algn="l"/>
                <a:tab pos="576000" algn="l"/>
              </a:tabLst>
              <a:defRPr/>
            </a:lvl1pPr>
            <a:lvl2pPr>
              <a:tabLst>
                <a:tab pos="180000" algn="l"/>
                <a:tab pos="360000" algn="l"/>
                <a:tab pos="576000" algn="l"/>
              </a:tabLst>
              <a:defRPr kern="600" spc="40" baseline="0"/>
            </a:lvl2pPr>
            <a:lvl3pPr>
              <a:defRPr b="0">
                <a:solidFill>
                  <a:schemeClr val="tx1"/>
                </a:solidFill>
              </a:defRPr>
            </a:lvl3pPr>
            <a:lvl4pPr>
              <a:defRPr b="1" kern="600" spc="40" baseline="0">
                <a:solidFill>
                  <a:schemeClr val="tx2"/>
                </a:solidFill>
              </a:defRPr>
            </a:lvl4pPr>
            <a:lvl5pPr>
              <a:lnSpc>
                <a:spcPts val="2300"/>
              </a:lnSpc>
              <a:defRPr kern="600" spc="40" baseline="0"/>
            </a:lvl5pPr>
            <a:lvl7pPr>
              <a:defRPr/>
            </a:lvl7pPr>
            <a:lvl8pPr>
              <a:defRPr spc="120" baseline="0"/>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3D30B0A-E5C0-40E4-B75F-82DADA381720}"/>
              </a:ext>
            </a:extLst>
          </p:cNvPr>
          <p:cNvSpPr>
            <a:spLocks noGrp="1"/>
          </p:cNvSpPr>
          <p:nvPr>
            <p:ph type="title"/>
          </p:nvPr>
        </p:nvSpPr>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2"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159845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66871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4"/>
            <a:ext cx="10296524" cy="4759146"/>
          </a:xfrm>
        </p:spPr>
        <p:txBody>
          <a:bodyPr numCol="1" spcCol="540000"/>
          <a:lstStyle>
            <a:lvl3pPr>
              <a:defRPr b="0">
                <a:solidFill>
                  <a:schemeClr val="tx1"/>
                </a:solidFill>
              </a:defRPr>
            </a:lvl3pPr>
            <a:lvl4pPr>
              <a:defRPr b="1">
                <a:solidFill>
                  <a:schemeClr val="tx2"/>
                </a:solidFill>
              </a:defRPr>
            </a:lvl4pPr>
            <a:lvl8pPr>
              <a:defRPr spc="120"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2"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1974278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3510074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48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648853"/>
            <a:ext cx="48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A46C3F50-3D7B-4965-BBCA-896067A4CB6C}"/>
              </a:ext>
            </a:extLst>
          </p:cNvPr>
          <p:cNvSpPr>
            <a:spLocks noGrp="1"/>
          </p:cNvSpPr>
          <p:nvPr>
            <p:ph type="title"/>
          </p:nvPr>
        </p:nvSpPr>
        <p:spPr>
          <a:xfrm>
            <a:off x="947739" y="692150"/>
            <a:ext cx="10296524" cy="956704"/>
          </a:xfrm>
        </p:spPr>
        <p:txBody>
          <a:bodyPr/>
          <a:lstStyle/>
          <a:p>
            <a:r>
              <a:rPr lang="en-US" smtClean="0"/>
              <a:t>Click to edit Master title style</a:t>
            </a:r>
            <a:endParaRPr lang="de-DE" dirty="0"/>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366083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Felder mit Überschrift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647017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2"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486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2097088"/>
            <a:ext cx="486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A46C3F50-3D7B-4965-BBCA-896067A4CB6C}"/>
              </a:ext>
            </a:extLst>
          </p:cNvPr>
          <p:cNvSpPr>
            <a:spLocks noGrp="1"/>
          </p:cNvSpPr>
          <p:nvPr>
            <p:ph type="title"/>
          </p:nvPr>
        </p:nvSpPr>
        <p:spPr>
          <a:xfrm>
            <a:off x="947739" y="692150"/>
            <a:ext cx="10296524" cy="956702"/>
          </a:xfrm>
        </p:spPr>
        <p:txBody>
          <a:bodyPr/>
          <a:lstStyle/>
          <a:p>
            <a:r>
              <a:rPr lang="en-US" smtClean="0"/>
              <a:t>Click to edit Master title style</a:t>
            </a:r>
            <a:endParaRPr lang="de-DE" dirty="0"/>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15" name="Content Placeholder 2"/>
          <p:cNvSpPr>
            <a:spLocks noGrp="1"/>
          </p:cNvSpPr>
          <p:nvPr>
            <p:ph sz="half" idx="11"/>
          </p:nvPr>
        </p:nvSpPr>
        <p:spPr>
          <a:xfrm>
            <a:off x="947739" y="1648853"/>
            <a:ext cx="486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2"/>
          </p:nvPr>
        </p:nvSpPr>
        <p:spPr>
          <a:xfrm>
            <a:off x="6384263" y="1648853"/>
            <a:ext cx="486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2978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2-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59122B-6621-47D1-A7DC-B86D3C66D4FB}"/>
              </a:ext>
            </a:extLst>
          </p:cNvPr>
          <p:cNvGraphicFramePr>
            <a:graphicFrameLocks noChangeAspect="1"/>
          </p:cNvGraphicFramePr>
          <p:nvPr>
            <p:custDataLst>
              <p:tags r:id="rId2"/>
            </p:custDataLst>
            <p:extLst>
              <p:ext uri="{D42A27DB-BD31-4B8C-83A1-F6EECF244321}">
                <p14:modId xmlns:p14="http://schemas.microsoft.com/office/powerpoint/2010/main" val="1515283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5059122B-6621-47D1-A7DC-B86D3C66D4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2B497B3-7BCD-436C-BE19-C4ED853A13E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10296524" cy="4759147"/>
          </a:xfrm>
        </p:spPr>
        <p:txBody>
          <a:bodyPr numCol="2" spcCol="540000"/>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17FD22FE-B954-4E59-AD32-7DA12A787568}"/>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2"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5187108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Felder (Text/Bi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3405DF-DDE4-4B3F-BD48-FC67B9175B28}"/>
              </a:ext>
            </a:extLst>
          </p:cNvPr>
          <p:cNvGraphicFramePr>
            <a:graphicFrameLocks noChangeAspect="1"/>
          </p:cNvGraphicFramePr>
          <p:nvPr>
            <p:custDataLst>
              <p:tags r:id="rId2"/>
            </p:custDataLst>
            <p:extLst>
              <p:ext uri="{D42A27DB-BD31-4B8C-83A1-F6EECF244321}">
                <p14:modId xmlns:p14="http://schemas.microsoft.com/office/powerpoint/2010/main" val="1565198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0" name="think-cell Folie" r:id="rId5" imgW="384" imgH="385" progId="TCLayout.ActiveDocument.1">
                  <p:embed/>
                </p:oleObj>
              </mc:Choice>
              <mc:Fallback>
                <p:oleObj name="think-cell Folie" r:id="rId5" imgW="384" imgH="385" progId="TCLayout.ActiveDocument.1">
                  <p:embed/>
                  <p:pic>
                    <p:nvPicPr>
                      <p:cNvPr id="9" name="Object 8" hidden="1">
                        <a:extLst>
                          <a:ext uri="{FF2B5EF4-FFF2-40B4-BE49-F238E27FC236}">
                            <a16:creationId xmlns:a16="http://schemas.microsoft.com/office/drawing/2014/main" id="{D73405DF-DDE4-4B3F-BD48-FC67B9175B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EEA7A5B-CC69-48D1-B35F-8500863105E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6" name="Content Placeholder 2"/>
          <p:cNvSpPr>
            <a:spLocks noGrp="1"/>
          </p:cNvSpPr>
          <p:nvPr>
            <p:ph sz="half" idx="1"/>
          </p:nvPr>
        </p:nvSpPr>
        <p:spPr>
          <a:xfrm>
            <a:off x="947739" y="1648853"/>
            <a:ext cx="30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566001" y="1648853"/>
            <a:ext cx="30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a:extLst>
              <a:ext uri="{FF2B5EF4-FFF2-40B4-BE49-F238E27FC236}">
                <a16:creationId xmlns:a16="http://schemas.microsoft.com/office/drawing/2014/main" id="{51F02B2B-2724-554D-82D3-E93B5519A17A}"/>
              </a:ext>
            </a:extLst>
          </p:cNvPr>
          <p:cNvSpPr>
            <a:spLocks noGrp="1"/>
          </p:cNvSpPr>
          <p:nvPr>
            <p:ph sz="half" idx="13"/>
          </p:nvPr>
        </p:nvSpPr>
        <p:spPr>
          <a:xfrm>
            <a:off x="8184263" y="1648853"/>
            <a:ext cx="30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a:extLst>
              <a:ext uri="{FF2B5EF4-FFF2-40B4-BE49-F238E27FC236}">
                <a16:creationId xmlns:a16="http://schemas.microsoft.com/office/drawing/2014/main" id="{F23DF60E-5BB4-4358-9ED3-0B06131E2A5C}"/>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10"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4"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5" name="Datumsplatzhalter 7"/>
          <p:cNvSpPr>
            <a:spLocks noGrp="1"/>
          </p:cNvSpPr>
          <p:nvPr>
            <p:ph type="dt" sz="half" idx="14"/>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647999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Felder mit Überschrift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3498947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306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4800" y="2097088"/>
            <a:ext cx="306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A46C3F50-3D7B-4965-BBCA-896067A4CB6C}"/>
              </a:ext>
            </a:extLst>
          </p:cNvPr>
          <p:cNvSpPr>
            <a:spLocks noGrp="1"/>
          </p:cNvSpPr>
          <p:nvPr>
            <p:ph type="title"/>
          </p:nvPr>
        </p:nvSpPr>
        <p:spPr>
          <a:xfrm>
            <a:off x="947739" y="692150"/>
            <a:ext cx="10296524" cy="956702"/>
          </a:xfrm>
        </p:spPr>
        <p:txBody>
          <a:bodyPr/>
          <a:lstStyle/>
          <a:p>
            <a:r>
              <a:rPr lang="en-US" smtClean="0"/>
              <a:t>Click to edit Master title style</a:t>
            </a:r>
            <a:endParaRPr lang="de-DE" dirty="0"/>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15" name="Content Placeholder 2"/>
          <p:cNvSpPr>
            <a:spLocks noGrp="1"/>
          </p:cNvSpPr>
          <p:nvPr>
            <p:ph sz="half" idx="11"/>
          </p:nvPr>
        </p:nvSpPr>
        <p:spPr>
          <a:xfrm>
            <a:off x="947739" y="1648853"/>
            <a:ext cx="306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2"/>
          </p:nvPr>
        </p:nvSpPr>
        <p:spPr>
          <a:xfrm>
            <a:off x="4564800" y="1648853"/>
            <a:ext cx="306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13"/>
          </p:nvPr>
        </p:nvSpPr>
        <p:spPr>
          <a:xfrm>
            <a:off x="8184263" y="2097088"/>
            <a:ext cx="306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14"/>
          </p:nvPr>
        </p:nvSpPr>
        <p:spPr>
          <a:xfrm>
            <a:off x="8184263" y="1648853"/>
            <a:ext cx="306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1681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3-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C182B74-8C6D-4413-AFAC-24A2B937F299}"/>
              </a:ext>
            </a:extLst>
          </p:cNvPr>
          <p:cNvGraphicFramePr>
            <a:graphicFrameLocks noChangeAspect="1"/>
          </p:cNvGraphicFramePr>
          <p:nvPr>
            <p:custDataLst>
              <p:tags r:id="rId2"/>
            </p:custDataLst>
            <p:extLst>
              <p:ext uri="{D42A27DB-BD31-4B8C-83A1-F6EECF244321}">
                <p14:modId xmlns:p14="http://schemas.microsoft.com/office/powerpoint/2010/main" val="1923553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DC182B74-8C6D-4413-AFAC-24A2B937F2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D9F2C3B-65EA-4BDE-A2B5-D40F165DF28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10296524" cy="4759147"/>
          </a:xfrm>
        </p:spPr>
        <p:txBody>
          <a:bodyPr numCol="3" spcCol="360000"/>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730F1A20-A4A7-4C1A-8E8E-5AC976BCE643}"/>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1"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3"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36570290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Felder (Text/Bi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8CA7A7F-18CF-42AB-93B5-CE02169C7548}"/>
              </a:ext>
            </a:extLst>
          </p:cNvPr>
          <p:cNvGraphicFramePr>
            <a:graphicFrameLocks noChangeAspect="1"/>
          </p:cNvGraphicFramePr>
          <p:nvPr>
            <p:custDataLst>
              <p:tags r:id="rId2"/>
            </p:custDataLst>
            <p:extLst>
              <p:ext uri="{D42A27DB-BD31-4B8C-83A1-F6EECF244321}">
                <p14:modId xmlns:p14="http://schemas.microsoft.com/office/powerpoint/2010/main" val="33776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78" name="think-cell Folie" r:id="rId5" imgW="384" imgH="385" progId="TCLayout.ActiveDocument.1">
                  <p:embed/>
                </p:oleObj>
              </mc:Choice>
              <mc:Fallback>
                <p:oleObj name="think-cell Folie" r:id="rId5" imgW="384" imgH="385" progId="TCLayout.ActiveDocument.1">
                  <p:embed/>
                  <p:pic>
                    <p:nvPicPr>
                      <p:cNvPr id="10" name="Object 9" hidden="1">
                        <a:extLst>
                          <a:ext uri="{FF2B5EF4-FFF2-40B4-BE49-F238E27FC236}">
                            <a16:creationId xmlns:a16="http://schemas.microsoft.com/office/drawing/2014/main" id="{F8CA7A7F-18CF-42AB-93B5-CE02169C754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A2FB6F-4CCF-4483-B0FF-497BECC7F5B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6" name="Content Placeholder 2"/>
          <p:cNvSpPr>
            <a:spLocks noGrp="1"/>
          </p:cNvSpPr>
          <p:nvPr>
            <p:ph sz="half" idx="1"/>
          </p:nvPr>
        </p:nvSpPr>
        <p:spPr>
          <a:xfrm>
            <a:off x="947739" y="1648853"/>
            <a:ext cx="234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3599914" y="1648853"/>
            <a:ext cx="234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a:extLst>
              <a:ext uri="{FF2B5EF4-FFF2-40B4-BE49-F238E27FC236}">
                <a16:creationId xmlns:a16="http://schemas.microsoft.com/office/drawing/2014/main" id="{51F02B2B-2724-554D-82D3-E93B5519A17A}"/>
              </a:ext>
            </a:extLst>
          </p:cNvPr>
          <p:cNvSpPr>
            <a:spLocks noGrp="1"/>
          </p:cNvSpPr>
          <p:nvPr>
            <p:ph sz="half" idx="13"/>
          </p:nvPr>
        </p:nvSpPr>
        <p:spPr>
          <a:xfrm>
            <a:off x="8904263" y="1648853"/>
            <a:ext cx="2340000" cy="4759147"/>
          </a:xfrm>
        </p:spPr>
        <p:txBody>
          <a:bodyPr/>
          <a:lstStyle>
            <a:lvl3pPr>
              <a:defRPr b="0">
                <a:solidFill>
                  <a:schemeClr val="tx1"/>
                </a:solidFill>
              </a:defRPr>
            </a:lvl3pPr>
            <a:lvl4pPr>
              <a:defRPr b="1">
                <a:solidFill>
                  <a:schemeClr val="tx2"/>
                </a:solidFill>
              </a:defRPr>
            </a:lvl4pPr>
            <a:lvl8pPr>
              <a:spcBef>
                <a:spcPts val="525"/>
              </a:spcBef>
              <a:spcAft>
                <a:spcPts val="0"/>
              </a:spcAft>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a:extLst>
              <a:ext uri="{FF2B5EF4-FFF2-40B4-BE49-F238E27FC236}">
                <a16:creationId xmlns:a16="http://schemas.microsoft.com/office/drawing/2014/main" id="{F27FE177-075A-6045-8624-77FF676D6047}"/>
              </a:ext>
            </a:extLst>
          </p:cNvPr>
          <p:cNvSpPr>
            <a:spLocks noGrp="1"/>
          </p:cNvSpPr>
          <p:nvPr>
            <p:ph sz="half" idx="14"/>
          </p:nvPr>
        </p:nvSpPr>
        <p:spPr>
          <a:xfrm>
            <a:off x="6252089" y="1648853"/>
            <a:ext cx="234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a:extLst>
              <a:ext uri="{FF2B5EF4-FFF2-40B4-BE49-F238E27FC236}">
                <a16:creationId xmlns:a16="http://schemas.microsoft.com/office/drawing/2014/main" id="{4F9EBB6B-48B6-455B-A218-EB6DFA7CBD94}"/>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11"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5"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6" name="Datumsplatzhalter 7"/>
          <p:cNvSpPr>
            <a:spLocks noGrp="1"/>
          </p:cNvSpPr>
          <p:nvPr>
            <p:ph type="dt" sz="half" idx="15"/>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3779871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Felder mit Überschrift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7"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234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00000" y="2097088"/>
            <a:ext cx="234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A46C3F50-3D7B-4965-BBCA-896067A4CB6C}"/>
              </a:ext>
            </a:extLst>
          </p:cNvPr>
          <p:cNvSpPr>
            <a:spLocks noGrp="1"/>
          </p:cNvSpPr>
          <p:nvPr>
            <p:ph type="title"/>
          </p:nvPr>
        </p:nvSpPr>
        <p:spPr>
          <a:xfrm>
            <a:off x="947739" y="692150"/>
            <a:ext cx="10296524" cy="956702"/>
          </a:xfrm>
        </p:spPr>
        <p:txBody>
          <a:bodyPr/>
          <a:lstStyle/>
          <a:p>
            <a:r>
              <a:rPr lang="en-US" smtClean="0"/>
              <a:t>Click to edit Master title style</a:t>
            </a:r>
            <a:endParaRPr lang="de-DE" dirty="0"/>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15" name="Content Placeholder 2"/>
          <p:cNvSpPr>
            <a:spLocks noGrp="1"/>
          </p:cNvSpPr>
          <p:nvPr>
            <p:ph sz="half" idx="11"/>
          </p:nvPr>
        </p:nvSpPr>
        <p:spPr>
          <a:xfrm>
            <a:off x="947739" y="1648853"/>
            <a:ext cx="234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2"/>
          </p:nvPr>
        </p:nvSpPr>
        <p:spPr>
          <a:xfrm>
            <a:off x="3600000" y="1648853"/>
            <a:ext cx="234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13"/>
          </p:nvPr>
        </p:nvSpPr>
        <p:spPr>
          <a:xfrm>
            <a:off x="6253200" y="2097088"/>
            <a:ext cx="234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14"/>
          </p:nvPr>
        </p:nvSpPr>
        <p:spPr>
          <a:xfrm>
            <a:off x="6253200" y="1648853"/>
            <a:ext cx="234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half" idx="15"/>
          </p:nvPr>
        </p:nvSpPr>
        <p:spPr>
          <a:xfrm>
            <a:off x="8905461" y="2097088"/>
            <a:ext cx="2340000" cy="4310912"/>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16"/>
          </p:nvPr>
        </p:nvSpPr>
        <p:spPr>
          <a:xfrm>
            <a:off x="8905461" y="1648853"/>
            <a:ext cx="2340000" cy="448233"/>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1594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dunkel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Rechteck 4"/>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7"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8313045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4-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29E846F-D6EF-4F38-BEA1-DD2E6EE76E5E}"/>
              </a:ext>
            </a:extLst>
          </p:cNvPr>
          <p:cNvGraphicFramePr>
            <a:graphicFrameLocks noChangeAspect="1"/>
          </p:cNvGraphicFramePr>
          <p:nvPr>
            <p:custDataLst>
              <p:tags r:id="rId2"/>
            </p:custDataLst>
            <p:extLst>
              <p:ext uri="{D42A27DB-BD31-4B8C-83A1-F6EECF244321}">
                <p14:modId xmlns:p14="http://schemas.microsoft.com/office/powerpoint/2010/main" val="3871286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F29E846F-D6EF-4F38-BEA1-DD2E6EE76E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ECDDCE0-6FB0-4AE2-A021-2B9544EF1C5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10296524" cy="4759147"/>
          </a:xfrm>
        </p:spPr>
        <p:txBody>
          <a:bodyPr numCol="4" spcCol="288000"/>
          <a:lstStyle>
            <a:lvl3pPr>
              <a:defRPr b="0">
                <a:solidFill>
                  <a:schemeClr val="tx1"/>
                </a:solidFill>
              </a:defRPr>
            </a:lvl3pPr>
            <a:lvl4pPr>
              <a:defRPr b="1">
                <a:solidFill>
                  <a:schemeClr val="tx2"/>
                </a:solidFill>
              </a:defRPr>
            </a:lvl4pPr>
            <a:lvl8pPr>
              <a:lnSpc>
                <a:spcPts val="1100"/>
              </a:lnSpc>
              <a:spcBef>
                <a:spcPts val="525"/>
              </a:spcBef>
              <a:spcAft>
                <a:spcPts val="0"/>
              </a:spcAft>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C50071A1-8A74-45B2-A989-D27068F99AD6}"/>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1"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3"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9133541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Zeitstrahl (4-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29E846F-D6EF-4F38-BEA1-DD2E6EE76E5E}"/>
              </a:ext>
            </a:extLst>
          </p:cNvPr>
          <p:cNvGraphicFramePr>
            <a:graphicFrameLocks noChangeAspect="1"/>
          </p:cNvGraphicFramePr>
          <p:nvPr>
            <p:custDataLst>
              <p:tags r:id="rId2"/>
            </p:custDataLst>
            <p:extLst>
              <p:ext uri="{D42A27DB-BD31-4B8C-83A1-F6EECF244321}">
                <p14:modId xmlns:p14="http://schemas.microsoft.com/office/powerpoint/2010/main" val="428863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2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F29E846F-D6EF-4F38-BEA1-DD2E6EE76E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ECDDCE0-6FB0-4AE2-A021-2B9544EF1C5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10296524" cy="4759147"/>
          </a:xfrm>
        </p:spPr>
        <p:txBody>
          <a:bodyPr numCol="4" spcCol="288000"/>
          <a:lstStyle>
            <a:lvl3pPr>
              <a:defRPr b="0">
                <a:solidFill>
                  <a:schemeClr val="tx1"/>
                </a:solidFill>
              </a:defRPr>
            </a:lvl3pPr>
            <a:lvl4pPr>
              <a:defRPr b="1">
                <a:solidFill>
                  <a:schemeClr val="tx2"/>
                </a:solidFill>
              </a:defRPr>
            </a:lvl4pPr>
            <a:lvl8pPr>
              <a:lnSpc>
                <a:spcPts val="1100"/>
              </a:lnSpc>
              <a:spcBef>
                <a:spcPts val="525"/>
              </a:spcBef>
              <a:spcAft>
                <a:spcPts val="0"/>
              </a:spcAft>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C50071A1-8A74-45B2-A989-D27068F99AD6}"/>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cxnSp>
        <p:nvCxnSpPr>
          <p:cNvPr id="7" name="Gerade Verbindung mit Pfeil 6">
            <a:extLst>
              <a:ext uri="{FF2B5EF4-FFF2-40B4-BE49-F238E27FC236}">
                <a16:creationId xmlns:a16="http://schemas.microsoft.com/office/drawing/2014/main" id="{A6C115C0-79EA-0549-85C6-2A33D1CD630D}"/>
              </a:ext>
            </a:extLst>
          </p:cNvPr>
          <p:cNvCxnSpPr>
            <a:cxnSpLocks/>
          </p:cNvCxnSpPr>
          <p:nvPr/>
        </p:nvCxnSpPr>
        <p:spPr>
          <a:xfrm>
            <a:off x="972000" y="2156400"/>
            <a:ext cx="2105882" cy="0"/>
          </a:xfrm>
          <a:prstGeom prst="straightConnector1">
            <a:avLst/>
          </a:prstGeom>
          <a:ln w="19050" cmpd="sng">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F124B1C9-EBC8-174A-B6ED-4A26C4C9822F}"/>
              </a:ext>
            </a:extLst>
          </p:cNvPr>
          <p:cNvCxnSpPr>
            <a:cxnSpLocks/>
          </p:cNvCxnSpPr>
          <p:nvPr/>
        </p:nvCxnSpPr>
        <p:spPr>
          <a:xfrm>
            <a:off x="3628541" y="2156400"/>
            <a:ext cx="2105882" cy="0"/>
          </a:xfrm>
          <a:prstGeom prst="straightConnector1">
            <a:avLst/>
          </a:prstGeom>
          <a:ln w="19050" cmpd="sng">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8FD12061-FE46-DB45-A5E2-49B615F2FA2D}"/>
              </a:ext>
            </a:extLst>
          </p:cNvPr>
          <p:cNvCxnSpPr>
            <a:cxnSpLocks/>
          </p:cNvCxnSpPr>
          <p:nvPr/>
        </p:nvCxnSpPr>
        <p:spPr>
          <a:xfrm>
            <a:off x="6276117" y="2156400"/>
            <a:ext cx="2105882" cy="0"/>
          </a:xfrm>
          <a:prstGeom prst="straightConnector1">
            <a:avLst/>
          </a:prstGeom>
          <a:ln w="19050" cmpd="sng">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B7F0CD26-D7E1-FF4D-9D19-415BA3A918C1}"/>
              </a:ext>
            </a:extLst>
          </p:cNvPr>
          <p:cNvCxnSpPr>
            <a:cxnSpLocks/>
          </p:cNvCxnSpPr>
          <p:nvPr/>
        </p:nvCxnSpPr>
        <p:spPr>
          <a:xfrm>
            <a:off x="8932658" y="2156400"/>
            <a:ext cx="2105882" cy="0"/>
          </a:xfrm>
          <a:prstGeom prst="straightConnector1">
            <a:avLst/>
          </a:prstGeom>
          <a:ln w="19050" cmpd="sng">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5"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7"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0253004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 Spalt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DE2241-1AF0-49A8-922F-CB987C6D8A0A}"/>
              </a:ext>
            </a:extLst>
          </p:cNvPr>
          <p:cNvGraphicFramePr>
            <a:graphicFrameLocks noChangeAspect="1"/>
          </p:cNvGraphicFramePr>
          <p:nvPr>
            <p:custDataLst>
              <p:tags r:id="rId2"/>
            </p:custDataLst>
            <p:extLst>
              <p:ext uri="{D42A27DB-BD31-4B8C-83A1-F6EECF244321}">
                <p14:modId xmlns:p14="http://schemas.microsoft.com/office/powerpoint/2010/main" val="307697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50"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0FDE2241-1AF0-49A8-922F-CB987C6D8A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111491F-25C0-47A3-B8C8-CF423E9D18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1648853"/>
            <a:ext cx="30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2163" y="1648853"/>
            <a:ext cx="66421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2455E15A-CF7F-4A54-BC65-334E16D17EC8}"/>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41867392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1 Spalt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A1D4A37-1331-435B-A211-7068997FD9A1}"/>
              </a:ext>
            </a:extLst>
          </p:cNvPr>
          <p:cNvGraphicFramePr>
            <a:graphicFrameLocks noChangeAspect="1"/>
          </p:cNvGraphicFramePr>
          <p:nvPr>
            <p:custDataLst>
              <p:tags r:id="rId2"/>
            </p:custDataLst>
            <p:extLst>
              <p:ext uri="{D42A27DB-BD31-4B8C-83A1-F6EECF244321}">
                <p14:modId xmlns:p14="http://schemas.microsoft.com/office/powerpoint/2010/main" val="2346857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4"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EA1D4A37-1331-435B-A211-7068997FD9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193015A-FC55-4B7E-8DBE-5DF6AAB16C8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8207170" y="1648853"/>
            <a:ext cx="3037093"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47739" y="1648853"/>
            <a:ext cx="6660000" cy="4759147"/>
          </a:xfr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A298DB1A-2FBE-4B43-929F-D8A944C8D6D7}"/>
              </a:ext>
            </a:extLst>
          </p:cNvPr>
          <p:cNvSpPr>
            <a:spLocks noGrp="1"/>
          </p:cNvSpPr>
          <p:nvPr>
            <p:ph type="title"/>
          </p:nvPr>
        </p:nvSpPr>
        <p:spPr>
          <a:xfrm>
            <a:off x="947739" y="692150"/>
            <a:ext cx="10296524" cy="956704"/>
          </a:xfrm>
        </p:spPr>
        <p:txBody>
          <a:bodyPr/>
          <a:lstStyle/>
          <a:p>
            <a:r>
              <a:rPr lang="en-US" smtClean="0"/>
              <a:t>Click to edit Master title style</a:t>
            </a:r>
            <a:endParaRPr lang="de-DE"/>
          </a:p>
        </p:txBody>
      </p:sp>
      <p:sp>
        <p:nvSpPr>
          <p:cNvPr id="8"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4" name="Datumsplatzhalter 7"/>
          <p:cNvSpPr>
            <a:spLocks noGrp="1"/>
          </p:cNvSpPr>
          <p:nvPr>
            <p:ph type="dt" sz="half" idx="10"/>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9227001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5F05C30-C7CF-4BED-ACA7-6138A5FB09A4}"/>
              </a:ext>
            </a:extLst>
          </p:cNvPr>
          <p:cNvGraphicFramePr>
            <a:graphicFrameLocks noChangeAspect="1"/>
          </p:cNvGraphicFramePr>
          <p:nvPr>
            <p:custDataLst>
              <p:tags r:id="rId2"/>
            </p:custDataLst>
            <p:extLst>
              <p:ext uri="{D42A27DB-BD31-4B8C-83A1-F6EECF244321}">
                <p14:modId xmlns:p14="http://schemas.microsoft.com/office/powerpoint/2010/main" val="3719605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55F05C30-C7CF-4BED-ACA7-6138A5FB09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1A1027B-D4DE-4331-AC66-77D3E8B841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p:txBody>
          <a:bodyPr/>
          <a:lstStyle>
            <a:lvl1pPr>
              <a:spcBef>
                <a:spcPts val="1150"/>
              </a:spcBef>
              <a:tabLst>
                <a:tab pos="180000" algn="l"/>
                <a:tab pos="360000" algn="l"/>
                <a:tab pos="576000" algn="l"/>
              </a:tabLst>
              <a:defRPr/>
            </a:lvl1pPr>
            <a:lvl2pPr>
              <a:tabLst>
                <a:tab pos="180000" algn="l"/>
                <a:tab pos="360000" algn="l"/>
                <a:tab pos="576000" algn="l"/>
              </a:tabLst>
              <a:defRPr kern="600" spc="40" baseline="0"/>
            </a:lvl2pPr>
            <a:lvl3pPr>
              <a:defRPr b="0">
                <a:solidFill>
                  <a:schemeClr val="tx1"/>
                </a:solidFill>
              </a:defRPr>
            </a:lvl3pPr>
            <a:lvl4pPr>
              <a:defRPr b="1" kern="600" spc="40" baseline="0">
                <a:solidFill>
                  <a:schemeClr val="tx2"/>
                </a:solidFill>
              </a:defRPr>
            </a:lvl4pPr>
            <a:lvl5pPr>
              <a:lnSpc>
                <a:spcPts val="2300"/>
              </a:lnSpc>
              <a:defRPr kern="600"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a:extLst>
              <a:ext uri="{FF2B5EF4-FFF2-40B4-BE49-F238E27FC236}">
                <a16:creationId xmlns:a16="http://schemas.microsoft.com/office/drawing/2014/main" id="{30A92407-1187-4BC7-9440-8FB58293508F}"/>
              </a:ext>
            </a:extLst>
          </p:cNvPr>
          <p:cNvSpPr>
            <a:spLocks noGrp="1"/>
          </p:cNvSpPr>
          <p:nvPr>
            <p:ph type="title"/>
          </p:nvPr>
        </p:nvSpPr>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2"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3"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11488116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nur Text ohne Titel)">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947739" y="692150"/>
            <a:ext cx="10296524" cy="5715850"/>
          </a:xfrm>
        </p:spPr>
        <p:txBody>
          <a:bodyPr numCol="1" spcCol="540000"/>
          <a:lstStyle>
            <a:lvl1pPr marL="0" indent="0">
              <a:buFont typeface="Arial" panose="020B0604020202020204" pitchFamily="34" charset="0"/>
              <a:buNone/>
              <a:defRPr/>
            </a:lvl1pPr>
            <a:lvl3pPr>
              <a:defRPr b="0">
                <a:solidFill>
                  <a:schemeClr val="tx1"/>
                </a:solidFill>
              </a:defRPr>
            </a:lvl3pPr>
            <a:lvl4pPr>
              <a:defRPr b="1">
                <a:solidFill>
                  <a:schemeClr val="tx2"/>
                </a:solidFill>
              </a:defRPr>
            </a:lvl4pPr>
            <a:lvl5pPr marL="354013" indent="-176213">
              <a:buFont typeface="Arial" panose="020B0604020202020204" pitchFamily="34" charset="0"/>
              <a:buChar char="•"/>
              <a:defRPr/>
            </a:lvl5pPr>
          </a:lstStyle>
          <a:p>
            <a:pPr lvl="0"/>
            <a:r>
              <a:rPr lang="de-DE" dirty="0"/>
              <a:t>FOLIE OHNE TITEL (Ausnahme)</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err="1"/>
              <a:t>Sixt</a:t>
            </a:r>
            <a:r>
              <a:rPr lang="en-US" dirty="0"/>
              <a:t> level</a:t>
            </a:r>
          </a:p>
          <a:p>
            <a:pPr lvl="6"/>
            <a:r>
              <a:rPr lang="en-US" dirty="0"/>
              <a:t>Seventh level</a:t>
            </a:r>
          </a:p>
          <a:p>
            <a:pPr lvl="7"/>
            <a:r>
              <a:rPr lang="en-US" dirty="0"/>
              <a:t>Eight level</a:t>
            </a:r>
          </a:p>
        </p:txBody>
      </p:sp>
      <p:sp>
        <p:nvSpPr>
          <p:cNvPr id="4"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8"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0"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1082088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6"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35935180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638403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11"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Tree>
    <p:extLst>
      <p:ext uri="{BB962C8B-B14F-4D97-AF65-F5344CB8AC3E}">
        <p14:creationId xmlns:p14="http://schemas.microsoft.com/office/powerpoint/2010/main" val="38702103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Kapiteltrenn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998" y="2988000"/>
            <a:ext cx="10717200" cy="3600000"/>
          </a:xfrm>
          <a:prstGeom prst="rect">
            <a:avLst/>
          </a:prstGeom>
        </p:spPr>
        <p:txBody>
          <a:bodyPr anchor="t" anchorCtr="0"/>
          <a:lstStyle>
            <a:lvl1pPr>
              <a:defRPr sz="2300" spc="230" baseline="0"/>
            </a:lvl1pPr>
          </a:lstStyle>
          <a:p>
            <a:r>
              <a:rPr lang="en-US" smtClean="0"/>
              <a:t>Click to edit Master title style</a:t>
            </a:r>
            <a:endParaRPr lang="en-US" dirty="0"/>
          </a:p>
        </p:txBody>
      </p:sp>
      <p:sp>
        <p:nvSpPr>
          <p:cNvPr id="6" name="Footer Placeholder 4"/>
          <p:cNvSpPr txBox="1">
            <a:spLocks/>
          </p:cNvSpPr>
          <p:nvPr/>
        </p:nvSpPr>
        <p:spPr>
          <a:xfrm>
            <a:off x="947739" y="6453188"/>
            <a:ext cx="2683191" cy="180000"/>
          </a:xfrm>
          <a:prstGeom prst="rect">
            <a:avLst/>
          </a:prstGeom>
        </p:spPr>
        <p:txBody>
          <a:bodyPr vert="horz" wrap="none" lIns="0" tIns="0" rIns="0" bIns="0" rtlCol="0" anchor="b" anchorCtr="0">
            <a:normAutofit/>
          </a:bodyPr>
          <a:lstStyle>
            <a:defPPr>
              <a:defRPr lang="en-US"/>
            </a:defPPr>
            <a:lvl1pPr marL="0" algn="r" defTabSz="457200" rtl="0" eaLnBrk="1" latinLnBrk="0" hangingPunct="1">
              <a:defRPr sz="600" kern="600" cap="all"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9775825" algn="r"/>
                <a:tab pos="10226675" algn="r"/>
              </a:tabLst>
            </a:pPr>
            <a:r>
              <a:rPr lang="de-DE" dirty="0" smtClean="0"/>
              <a:t>Max Planck Society | Semiconductor Laboratory</a:t>
            </a:r>
            <a:endParaRPr lang="de-DE" dirty="0"/>
          </a:p>
        </p:txBody>
      </p:sp>
      <p:sp>
        <p:nvSpPr>
          <p:cNvPr id="5" name="Footer Placeholder 4"/>
          <p:cNvSpPr txBox="1">
            <a:spLocks/>
          </p:cNvSpPr>
          <p:nvPr/>
        </p:nvSpPr>
        <p:spPr>
          <a:xfrm>
            <a:off x="947739" y="6453188"/>
            <a:ext cx="2683191" cy="180000"/>
          </a:xfrm>
          <a:prstGeom prst="rect">
            <a:avLst/>
          </a:prstGeom>
        </p:spPr>
        <p:txBody>
          <a:bodyPr vert="horz" wrap="none" lIns="0" tIns="0" rIns="0" bIns="0" rtlCol="0" anchor="b" anchorCtr="0">
            <a:normAutofit/>
          </a:bodyPr>
          <a:lstStyle>
            <a:defPPr>
              <a:defRPr lang="en-US"/>
            </a:defPPr>
            <a:lvl1pPr marL="0" algn="r" defTabSz="457200" rtl="0" eaLnBrk="1" latinLnBrk="0" hangingPunct="1">
              <a:defRPr sz="600" kern="600" cap="all"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9775825" algn="r"/>
                <a:tab pos="10226675" algn="r"/>
              </a:tabLst>
            </a:pPr>
            <a:r>
              <a:rPr lang="de-DE" dirty="0" smtClean="0"/>
              <a:t>Max Planck Society | Semiconductor Laboratory</a:t>
            </a:r>
            <a:endParaRPr lang="de-DE" dirty="0"/>
          </a:p>
        </p:txBody>
      </p:sp>
      <p:sp>
        <p:nvSpPr>
          <p:cNvPr id="7"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8" name="Footer Placeholder 4"/>
          <p:cNvSpPr txBox="1">
            <a:spLocks/>
          </p:cNvSpPr>
          <p:nvPr/>
        </p:nvSpPr>
        <p:spPr>
          <a:xfrm>
            <a:off x="947739" y="6453188"/>
            <a:ext cx="2683191" cy="180000"/>
          </a:xfrm>
          <a:prstGeom prst="rect">
            <a:avLst/>
          </a:prstGeom>
        </p:spPr>
        <p:txBody>
          <a:bodyPr vert="horz" wrap="none" lIns="0" tIns="0" rIns="0" bIns="0" rtlCol="0" anchor="b" anchorCtr="0">
            <a:normAutofit/>
          </a:bodyPr>
          <a:lstStyle>
            <a:defPPr>
              <a:defRPr lang="en-US"/>
            </a:defPPr>
            <a:lvl1pPr marL="0" algn="r" defTabSz="457200" rtl="0" eaLnBrk="1" latinLnBrk="0" hangingPunct="1">
              <a:defRPr sz="600" kern="600" cap="all"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9775825" algn="r"/>
                <a:tab pos="10226675" algn="r"/>
              </a:tabLst>
            </a:pPr>
            <a:r>
              <a:rPr lang="de-DE" dirty="0" smtClean="0"/>
              <a:t>Max Planck Society | Semiconductor Laboratory</a:t>
            </a:r>
            <a:endParaRPr lang="de-DE" dirty="0"/>
          </a:p>
        </p:txBody>
      </p:sp>
    </p:spTree>
    <p:extLst>
      <p:ext uri="{BB962C8B-B14F-4D97-AF65-F5344CB8AC3E}">
        <p14:creationId xmlns:p14="http://schemas.microsoft.com/office/powerpoint/2010/main" val="1379811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Rechteck 4"/>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7"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726616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hellbl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Rechteck 4"/>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4148193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gr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Rechteck 5"/>
          <p:cNvSpPr/>
          <p:nvPr/>
        </p:nvSpPr>
        <p:spPr>
          <a:xfrm>
            <a:off x="7866434" y="499354"/>
            <a:ext cx="3800272" cy="1180290"/>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7"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9845584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farbig + 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hteck 5"/>
          <p:cNvSpPr/>
          <p:nvPr/>
        </p:nvSpPr>
        <p:spPr>
          <a:xfrm>
            <a:off x="7892374" y="538264"/>
            <a:ext cx="4105073" cy="132296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7" name="Title 1"/>
          <p:cNvSpPr>
            <a:spLocks noGrp="1"/>
          </p:cNvSpPr>
          <p:nvPr>
            <p:ph type="ctrTitle"/>
          </p:nvPr>
        </p:nvSpPr>
        <p:spPr>
          <a:xfrm>
            <a:off x="812800" y="2235200"/>
            <a:ext cx="6089651" cy="2032000"/>
          </a:xfrm>
          <a:prstGeom prst="rect">
            <a:avLst/>
          </a:prstGeom>
          <a:solidFill>
            <a:schemeClr val="tx2"/>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6499225" y="5083175"/>
            <a:ext cx="4870449" cy="1219199"/>
          </a:xfrm>
          <a:solidFill>
            <a:schemeClr val="tx2"/>
          </a:solidFill>
        </p:spPr>
        <p:txBody>
          <a:bodyPr lIns="187200" tIns="158400" rIns="108000" bIns="172800"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11"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26319621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2">
          <p15:clr>
            <a:srgbClr val="FBAE40"/>
          </p15:clr>
        </p15:guide>
        <p15:guide id="2" orient="horz" pos="1408">
          <p15:clr>
            <a:srgbClr val="FBAE40"/>
          </p15:clr>
        </p15:guide>
        <p15:guide id="3" orient="horz" pos="1792">
          <p15:clr>
            <a:srgbClr val="FBAE40"/>
          </p15:clr>
        </p15:guide>
        <p15:guide id="4" orient="horz" pos="1918">
          <p15:clr>
            <a:srgbClr val="FBAE40"/>
          </p15:clr>
        </p15:guide>
        <p15:guide id="5" orient="horz" pos="2046">
          <p15:clr>
            <a:srgbClr val="FBAE40"/>
          </p15:clr>
        </p15:guide>
        <p15:guide id="6" orient="horz" pos="2176">
          <p15:clr>
            <a:srgbClr val="FBAE40"/>
          </p15:clr>
        </p15:guide>
        <p15:guide id="7" orient="horz" pos="2302">
          <p15:clr>
            <a:srgbClr val="FBAE40"/>
          </p15:clr>
        </p15:guide>
        <p15:guide id="8" orient="horz" pos="2432">
          <p15:clr>
            <a:srgbClr val="FBAE40"/>
          </p15:clr>
        </p15:guide>
        <p15:guide id="9" orient="horz" pos="2546">
          <p15:clr>
            <a:srgbClr val="FBAE40"/>
          </p15:clr>
        </p15:guide>
        <p15:guide id="10" orient="horz" pos="2688">
          <p15:clr>
            <a:srgbClr val="FBAE40"/>
          </p15:clr>
        </p15:guide>
        <p15:guide id="11" orient="horz" pos="2818">
          <p15:clr>
            <a:srgbClr val="FBAE40"/>
          </p15:clr>
        </p15:guide>
        <p15:guide id="12" orient="horz" pos="2944">
          <p15:clr>
            <a:srgbClr val="FBAE40"/>
          </p15:clr>
        </p15:guide>
        <p15:guide id="13" orient="horz" pos="3074">
          <p15:clr>
            <a:srgbClr val="FBAE40"/>
          </p15:clr>
        </p15:guide>
        <p15:guide id="14" orient="horz" pos="3202">
          <p15:clr>
            <a:srgbClr val="FBAE40"/>
          </p15:clr>
        </p15:guide>
        <p15:guide id="15" orient="horz" pos="3339">
          <p15:clr>
            <a:srgbClr val="FBAE40"/>
          </p15:clr>
        </p15:guide>
        <p15:guide id="16" orient="horz" pos="3456">
          <p15:clr>
            <a:srgbClr val="FBAE40"/>
          </p15:clr>
        </p15:guide>
        <p15:guide id="17" orient="horz" pos="3584">
          <p15:clr>
            <a:srgbClr val="FBAE40"/>
          </p15:clr>
        </p15:guide>
        <p15:guide id="18" orient="horz" pos="3710">
          <p15:clr>
            <a:srgbClr val="FBAE40"/>
          </p15:clr>
        </p15:guide>
        <p15:guide id="19" orient="horz" pos="3838">
          <p15:clr>
            <a:srgbClr val="FBAE40"/>
          </p15:clr>
        </p15:guide>
        <p15:guide id="20" orient="horz" pos="3970">
          <p15:clr>
            <a:srgbClr val="FBAE40"/>
          </p15:clr>
        </p15:guide>
        <p15:guide id="21" pos="7162">
          <p15:clr>
            <a:srgbClr val="FBAE40"/>
          </p15:clr>
        </p15:guide>
        <p15:guide id="22" pos="5626">
          <p15:clr>
            <a:srgbClr val="FBAE40"/>
          </p15:clr>
        </p15:guide>
        <p15:guide id="23" pos="5500">
          <p15:clr>
            <a:srgbClr val="FBAE40"/>
          </p15:clr>
        </p15:guide>
        <p15:guide id="24" pos="5372">
          <p15:clr>
            <a:srgbClr val="FBAE40"/>
          </p15:clr>
        </p15:guide>
        <p15:guide id="25" pos="5246">
          <p15:clr>
            <a:srgbClr val="FBAE40"/>
          </p15:clr>
        </p15:guide>
        <p15:guide id="26" pos="5116">
          <p15:clr>
            <a:srgbClr val="FBAE40"/>
          </p15:clr>
        </p15:guide>
        <p15:guide id="27" pos="4988">
          <p15:clr>
            <a:srgbClr val="FBAE40"/>
          </p15:clr>
        </p15:guide>
        <p15:guide id="28" pos="4860">
          <p15:clr>
            <a:srgbClr val="FBAE40"/>
          </p15:clr>
        </p15:guide>
        <p15:guide id="29" pos="4732">
          <p15:clr>
            <a:srgbClr val="FBAE40"/>
          </p15:clr>
        </p15:guide>
        <p15:guide id="30" pos="4602">
          <p15:clr>
            <a:srgbClr val="FBAE40"/>
          </p15:clr>
        </p15:guide>
        <p15:guide id="31" pos="4476">
          <p15:clr>
            <a:srgbClr val="FBAE40"/>
          </p15:clr>
        </p15:guide>
        <p15:guide id="32" pos="4348">
          <p15:clr>
            <a:srgbClr val="FBAE40"/>
          </p15:clr>
        </p15:guide>
        <p15:guide id="33" pos="4220">
          <p15:clr>
            <a:srgbClr val="FBAE40"/>
          </p15:clr>
        </p15:guide>
        <p15:guide id="34" pos="4094">
          <p15:clr>
            <a:srgbClr val="FBAE40"/>
          </p15:clr>
        </p15:guide>
        <p15:guide id="35" pos="3966">
          <p15:clr>
            <a:srgbClr val="FBAE40"/>
          </p15:clr>
        </p15:guide>
        <p15:guide id="36" pos="3838">
          <p15:clr>
            <a:srgbClr val="FBAE40"/>
          </p15:clr>
        </p15:guide>
        <p15:guide id="37" pos="3708">
          <p15:clr>
            <a:srgbClr val="FBAE40"/>
          </p15:clr>
        </p15:guide>
        <p15:guide id="38" pos="3580">
          <p15:clr>
            <a:srgbClr val="FBAE40"/>
          </p15:clr>
        </p15:guide>
        <p15:guide id="39" pos="3452">
          <p15:clr>
            <a:srgbClr val="FBAE40"/>
          </p15:clr>
        </p15:guide>
        <p15:guide id="40" pos="3324">
          <p15:clr>
            <a:srgbClr val="FBAE40"/>
          </p15:clr>
        </p15:guide>
        <p15:guide id="41" pos="3196">
          <p15:clr>
            <a:srgbClr val="FBAE40"/>
          </p15:clr>
        </p15:guide>
        <p15:guide id="42" pos="3068">
          <p15:clr>
            <a:srgbClr val="FBAE40"/>
          </p15:clr>
        </p15:guide>
        <p15:guide id="43" pos="2940">
          <p15:clr>
            <a:srgbClr val="FBAE40"/>
          </p15:clr>
        </p15:guide>
        <p15:guide id="44" pos="2812">
          <p15:clr>
            <a:srgbClr val="FBAE40"/>
          </p15:clr>
        </p15:guide>
        <p15:guide id="45" pos="2686">
          <p15:clr>
            <a:srgbClr val="FBAE40"/>
          </p15:clr>
        </p15:guide>
        <p15:guide id="46" pos="2556">
          <p15:clr>
            <a:srgbClr val="FBAE40"/>
          </p15:clr>
        </p15:guide>
        <p15:guide id="47" pos="2430">
          <p15:clr>
            <a:srgbClr val="FBAE40"/>
          </p15:clr>
        </p15:guide>
        <p15:guide id="48" pos="2302">
          <p15:clr>
            <a:srgbClr val="FBAE40"/>
          </p15:clr>
        </p15:guide>
        <p15:guide id="49" pos="217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folie farbig + bl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812800" y="2235200"/>
            <a:ext cx="6089651" cy="2032000"/>
          </a:xfrm>
          <a:prstGeom prst="rect">
            <a:avLst/>
          </a:prstGeom>
          <a:solidFill>
            <a:srgbClr val="29485D"/>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6499225" y="5083175"/>
            <a:ext cx="4870449" cy="1219199"/>
          </a:xfrm>
          <a:solidFill>
            <a:srgbClr val="29485D"/>
          </a:solidFill>
        </p:spPr>
        <p:txBody>
          <a:bodyPr lIns="187200" tIns="158400" rIns="108000" bIns="172800"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hteck 6"/>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9"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Tree>
    <p:extLst>
      <p:ext uri="{BB962C8B-B14F-4D97-AF65-F5344CB8AC3E}">
        <p14:creationId xmlns:p14="http://schemas.microsoft.com/office/powerpoint/2010/main" val="42649129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2">
          <p15:clr>
            <a:srgbClr val="FBAE40"/>
          </p15:clr>
        </p15:guide>
        <p15:guide id="2" orient="horz" pos="1408">
          <p15:clr>
            <a:srgbClr val="FBAE40"/>
          </p15:clr>
        </p15:guide>
        <p15:guide id="3" orient="horz" pos="1792">
          <p15:clr>
            <a:srgbClr val="FBAE40"/>
          </p15:clr>
        </p15:guide>
        <p15:guide id="4" orient="horz" pos="1918">
          <p15:clr>
            <a:srgbClr val="FBAE40"/>
          </p15:clr>
        </p15:guide>
        <p15:guide id="5" orient="horz" pos="2046">
          <p15:clr>
            <a:srgbClr val="FBAE40"/>
          </p15:clr>
        </p15:guide>
        <p15:guide id="6" orient="horz" pos="2176">
          <p15:clr>
            <a:srgbClr val="FBAE40"/>
          </p15:clr>
        </p15:guide>
        <p15:guide id="7" orient="horz" pos="2302">
          <p15:clr>
            <a:srgbClr val="FBAE40"/>
          </p15:clr>
        </p15:guide>
        <p15:guide id="8" orient="horz" pos="2432">
          <p15:clr>
            <a:srgbClr val="FBAE40"/>
          </p15:clr>
        </p15:guide>
        <p15:guide id="9" orient="horz" pos="2558">
          <p15:clr>
            <a:srgbClr val="FBAE40"/>
          </p15:clr>
        </p15:guide>
        <p15:guide id="10" orient="horz" pos="2688">
          <p15:clr>
            <a:srgbClr val="FBAE40"/>
          </p15:clr>
        </p15:guide>
        <p15:guide id="11" orient="horz" pos="2818">
          <p15:clr>
            <a:srgbClr val="FBAE40"/>
          </p15:clr>
        </p15:guide>
        <p15:guide id="12" orient="horz" pos="2944">
          <p15:clr>
            <a:srgbClr val="FBAE40"/>
          </p15:clr>
        </p15:guide>
        <p15:guide id="13" orient="horz" pos="3074">
          <p15:clr>
            <a:srgbClr val="FBAE40"/>
          </p15:clr>
        </p15:guide>
        <p15:guide id="14" orient="horz" pos="3202">
          <p15:clr>
            <a:srgbClr val="FBAE40"/>
          </p15:clr>
        </p15:guide>
        <p15:guide id="15" orient="horz" pos="3328">
          <p15:clr>
            <a:srgbClr val="FBAE40"/>
          </p15:clr>
        </p15:guide>
        <p15:guide id="16" orient="horz" pos="3456">
          <p15:clr>
            <a:srgbClr val="FBAE40"/>
          </p15:clr>
        </p15:guide>
        <p15:guide id="17" orient="horz" pos="3584">
          <p15:clr>
            <a:srgbClr val="FBAE40"/>
          </p15:clr>
        </p15:guide>
        <p15:guide id="18" orient="horz" pos="3710">
          <p15:clr>
            <a:srgbClr val="FBAE40"/>
          </p15:clr>
        </p15:guide>
        <p15:guide id="19" orient="horz" pos="3838">
          <p15:clr>
            <a:srgbClr val="FBAE40"/>
          </p15:clr>
        </p15:guide>
        <p15:guide id="20" orient="horz" pos="3970">
          <p15:clr>
            <a:srgbClr val="FBAE40"/>
          </p15:clr>
        </p15:guide>
        <p15:guide id="21" pos="7162">
          <p15:clr>
            <a:srgbClr val="FBAE40"/>
          </p15:clr>
        </p15:guide>
        <p15:guide id="22" pos="5626">
          <p15:clr>
            <a:srgbClr val="FBAE40"/>
          </p15:clr>
        </p15:guide>
        <p15:guide id="23" pos="5500">
          <p15:clr>
            <a:srgbClr val="FBAE40"/>
          </p15:clr>
        </p15:guide>
        <p15:guide id="24" pos="5372">
          <p15:clr>
            <a:srgbClr val="FBAE40"/>
          </p15:clr>
        </p15:guide>
        <p15:guide id="25" pos="5246">
          <p15:clr>
            <a:srgbClr val="FBAE40"/>
          </p15:clr>
        </p15:guide>
        <p15:guide id="26" pos="5116">
          <p15:clr>
            <a:srgbClr val="FBAE40"/>
          </p15:clr>
        </p15:guide>
        <p15:guide id="27" pos="4988">
          <p15:clr>
            <a:srgbClr val="FBAE40"/>
          </p15:clr>
        </p15:guide>
        <p15:guide id="28" pos="4860">
          <p15:clr>
            <a:srgbClr val="FBAE40"/>
          </p15:clr>
        </p15:guide>
        <p15:guide id="29" pos="4732">
          <p15:clr>
            <a:srgbClr val="FBAE40"/>
          </p15:clr>
        </p15:guide>
        <p15:guide id="30" pos="4602">
          <p15:clr>
            <a:srgbClr val="FBAE40"/>
          </p15:clr>
        </p15:guide>
        <p15:guide id="31" pos="4476">
          <p15:clr>
            <a:srgbClr val="FBAE40"/>
          </p15:clr>
        </p15:guide>
        <p15:guide id="32" pos="4348">
          <p15:clr>
            <a:srgbClr val="FBAE40"/>
          </p15:clr>
        </p15:guide>
        <p15:guide id="33" pos="4220">
          <p15:clr>
            <a:srgbClr val="FBAE40"/>
          </p15:clr>
        </p15:guide>
        <p15:guide id="34" pos="4094">
          <p15:clr>
            <a:srgbClr val="FBAE40"/>
          </p15:clr>
        </p15:guide>
        <p15:guide id="35" pos="3966">
          <p15:clr>
            <a:srgbClr val="FBAE40"/>
          </p15:clr>
        </p15:guide>
        <p15:guide id="36" pos="3838">
          <p15:clr>
            <a:srgbClr val="FBAE40"/>
          </p15:clr>
        </p15:guide>
        <p15:guide id="37" pos="3708">
          <p15:clr>
            <a:srgbClr val="FBAE40"/>
          </p15:clr>
        </p15:guide>
        <p15:guide id="38" pos="3580">
          <p15:clr>
            <a:srgbClr val="FBAE40"/>
          </p15:clr>
        </p15:guide>
        <p15:guide id="39" pos="3452">
          <p15:clr>
            <a:srgbClr val="FBAE40"/>
          </p15:clr>
        </p15:guide>
        <p15:guide id="40" pos="3324">
          <p15:clr>
            <a:srgbClr val="FBAE40"/>
          </p15:clr>
        </p15:guide>
        <p15:guide id="41" pos="3196">
          <p15:clr>
            <a:srgbClr val="FBAE40"/>
          </p15:clr>
        </p15:guide>
        <p15:guide id="42" pos="3068">
          <p15:clr>
            <a:srgbClr val="FBAE40"/>
          </p15:clr>
        </p15:guide>
        <p15:guide id="43" pos="2940">
          <p15:clr>
            <a:srgbClr val="FBAE40"/>
          </p15:clr>
        </p15:guide>
        <p15:guide id="44" pos="2812">
          <p15:clr>
            <a:srgbClr val="FBAE40"/>
          </p15:clr>
        </p15:guide>
        <p15:guide id="45" pos="2686">
          <p15:clr>
            <a:srgbClr val="FBAE40"/>
          </p15:clr>
        </p15:guide>
        <p15:guide id="46" pos="2556">
          <p15:clr>
            <a:srgbClr val="FBAE40"/>
          </p15:clr>
        </p15:guide>
        <p15:guide id="47" pos="2430">
          <p15:clr>
            <a:srgbClr val="FBAE40"/>
          </p15:clr>
        </p15:guide>
        <p15:guide id="48" pos="2302">
          <p15:clr>
            <a:srgbClr val="FBAE40"/>
          </p15:clr>
        </p15:guide>
        <p15:guide id="49" pos="2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71ADE3B-C90A-3546-B749-0ACBB53B7BF5}"/>
              </a:ext>
            </a:extLst>
          </p:cNvPr>
          <p:cNvSpPr>
            <a:spLocks noGrp="1"/>
          </p:cNvSpPr>
          <p:nvPr>
            <p:ph type="pic" sz="quarter" idx="13"/>
          </p:nvPr>
        </p:nvSpPr>
        <p:spPr>
          <a:xfrm>
            <a:off x="1216025" y="1831976"/>
            <a:ext cx="9747249" cy="4470400"/>
          </a:xfrm>
          <a:solidFill>
            <a:schemeClr val="bg1"/>
          </a:solidFill>
        </p:spPr>
        <p:txBody>
          <a:bodyPr/>
          <a:lstStyle>
            <a:lvl1pPr>
              <a:defRPr>
                <a:solidFill>
                  <a:schemeClr val="bg1"/>
                </a:solidFill>
              </a:defRPr>
            </a:lvl1pPr>
          </a:lstStyle>
          <a:p>
            <a:r>
              <a:rPr lang="en-US" dirty="0" smtClean="0"/>
              <a:t>Click icon to add picture</a:t>
            </a:r>
            <a:endParaRPr lang="de-DE" dirty="0"/>
          </a:p>
        </p:txBody>
      </p:sp>
      <p:sp>
        <p:nvSpPr>
          <p:cNvPr id="6" name="Title 1"/>
          <p:cNvSpPr>
            <a:spLocks noGrp="1"/>
          </p:cNvSpPr>
          <p:nvPr>
            <p:ph type="ctrTitle"/>
          </p:nvPr>
        </p:nvSpPr>
        <p:spPr>
          <a:xfrm>
            <a:off x="812800" y="1016000"/>
            <a:ext cx="3451225" cy="2232025"/>
          </a:xfrm>
          <a:prstGeom prst="rect">
            <a:avLst/>
          </a:prstGeom>
          <a:solidFill>
            <a:srgbClr val="29485D"/>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en-US" smtClean="0"/>
              <a:t>Click to edit Master title style</a:t>
            </a:r>
            <a:endParaRPr lang="en-US" dirty="0"/>
          </a:p>
        </p:txBody>
      </p:sp>
      <p:sp>
        <p:nvSpPr>
          <p:cNvPr id="5" name="Rechteck 4"/>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9"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1" name="Datumsplatzhalter 7"/>
          <p:cNvSpPr txBox="1">
            <a:spLocks/>
          </p:cNvSpPr>
          <p:nvPr/>
        </p:nvSpPr>
        <p:spPr>
          <a:xfrm>
            <a:off x="10143244" y="6453188"/>
            <a:ext cx="45719" cy="180000"/>
          </a:xfrm>
          <a:prstGeom prst="rect">
            <a:avLst/>
          </a:prstGeom>
        </p:spPr>
        <p:txBody>
          <a:bodyPr vert="horz" lIns="0" tIns="0" rIns="0" bIns="0" rtlCol="0" anchor="b" anchorCtr="0"/>
          <a:lstStyle>
            <a:defPPr>
              <a:defRPr lang="en-US"/>
            </a:defPPr>
            <a:lvl1pPr marL="0" algn="l" defTabSz="457200" rtl="0" eaLnBrk="1" latinLnBrk="0" hangingPunct="1">
              <a:defRPr sz="600" b="0" kern="600"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a:t>
            </a:r>
            <a:endParaRPr lang="en-US" dirty="0"/>
          </a:p>
        </p:txBody>
      </p:sp>
    </p:spTree>
    <p:extLst>
      <p:ext uri="{BB962C8B-B14F-4D97-AF65-F5344CB8AC3E}">
        <p14:creationId xmlns:p14="http://schemas.microsoft.com/office/powerpoint/2010/main" val="3469691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übe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1216024" y="1835008"/>
            <a:ext cx="9747249" cy="4467368"/>
          </a:xfrm>
          <a:solidFill>
            <a:schemeClr val="bg1"/>
          </a:solidFill>
        </p:spPr>
        <p:txBody>
          <a:bodyPr lIns="108000" tIns="108000"/>
          <a:lstStyle>
            <a:lvl1pPr>
              <a:spcBef>
                <a:spcPts val="1150"/>
              </a:spcBef>
              <a:tabLst>
                <a:tab pos="180000" algn="l"/>
                <a:tab pos="360000" algn="l"/>
                <a:tab pos="576000" algn="l"/>
              </a:tabLst>
              <a:defRPr/>
            </a:lvl1pPr>
            <a:lvl2pPr>
              <a:tabLst>
                <a:tab pos="180000" algn="l"/>
                <a:tab pos="360000" algn="l"/>
                <a:tab pos="576000" algn="l"/>
              </a:tabLst>
              <a:defRPr kern="600" spc="40" baseline="0"/>
            </a:lvl2pPr>
            <a:lvl3pPr>
              <a:defRPr b="0">
                <a:solidFill>
                  <a:schemeClr val="tx1"/>
                </a:solidFill>
              </a:defRPr>
            </a:lvl3pPr>
            <a:lvl4pPr>
              <a:defRPr b="1" kern="600" spc="40" baseline="0">
                <a:solidFill>
                  <a:schemeClr val="tx2"/>
                </a:solidFill>
              </a:defRPr>
            </a:lvl4pPr>
            <a:lvl5pPr>
              <a:lnSpc>
                <a:spcPts val="2300"/>
              </a:lnSpc>
              <a:defRPr kern="600" spc="40" baseline="0"/>
            </a:lvl5pPr>
            <a:lvl7pPr>
              <a:defRPr/>
            </a:lvl7pPr>
            <a:lvl8pPr>
              <a:defRPr spc="120" baseline="0"/>
            </a:lvl8pPr>
            <a:lvl9pPr>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Bildplatzhalter 7">
            <a:extLst>
              <a:ext uri="{FF2B5EF4-FFF2-40B4-BE49-F238E27FC236}">
                <a16:creationId xmlns:a16="http://schemas.microsoft.com/office/drawing/2014/main" id="{A71ADE3B-C90A-3546-B749-0ACBB53B7BF5}"/>
              </a:ext>
            </a:extLst>
          </p:cNvPr>
          <p:cNvSpPr>
            <a:spLocks noGrp="1"/>
          </p:cNvSpPr>
          <p:nvPr>
            <p:ph type="pic" sz="quarter" idx="14"/>
          </p:nvPr>
        </p:nvSpPr>
        <p:spPr>
          <a:xfrm>
            <a:off x="7512049" y="4067176"/>
            <a:ext cx="3451225" cy="2235200"/>
          </a:xfrm>
          <a:solidFill>
            <a:srgbClr val="29485D"/>
          </a:solidFill>
        </p:spPr>
        <p:txBody>
          <a:bodyPr vert="horz" wrap="square" lIns="198000" tIns="158400" rIns="108000" bIns="108000" rtlCol="0" anchor="t" anchorCtr="0">
            <a:noAutofit/>
          </a:bodyPr>
          <a:lstStyle>
            <a:lvl1pPr>
              <a:defRPr lang="de-DE" sz="2300" cap="all" spc="140" dirty="0">
                <a:solidFill>
                  <a:schemeClr val="bg1"/>
                </a:solidFill>
                <a:latin typeface="+mj-lt"/>
                <a:ea typeface="+mj-ea"/>
                <a:cs typeface="+mj-cs"/>
              </a:defRPr>
            </a:lvl1pPr>
          </a:lstStyle>
          <a:p>
            <a:pPr lvl="0">
              <a:lnSpc>
                <a:spcPts val="2600"/>
              </a:lnSpc>
              <a:spcBef>
                <a:spcPct val="0"/>
              </a:spcBef>
              <a:spcAft>
                <a:spcPts val="1800"/>
              </a:spcAft>
            </a:pPr>
            <a:r>
              <a:rPr lang="en-US" dirty="0" smtClean="0"/>
              <a:t>Click icon to add picture</a:t>
            </a:r>
            <a:endParaRPr lang="de-DE" dirty="0"/>
          </a:p>
        </p:txBody>
      </p:sp>
      <p:sp>
        <p:nvSpPr>
          <p:cNvPr id="5" name="Rechteck 4"/>
          <p:cNvSpPr/>
          <p:nvPr/>
        </p:nvSpPr>
        <p:spPr>
          <a:xfrm>
            <a:off x="8229599" y="557719"/>
            <a:ext cx="3391711" cy="1005192"/>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77" y="476531"/>
            <a:ext cx="4170947" cy="1186634"/>
          </a:xfrm>
          <a:prstGeom prst="rect">
            <a:avLst/>
          </a:prstGeom>
        </p:spPr>
      </p:pic>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9"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10"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3" name="Datumsplatzhalter 7"/>
          <p:cNvSpPr txBox="1">
            <a:spLocks/>
          </p:cNvSpPr>
          <p:nvPr userDrawn="1"/>
        </p:nvSpPr>
        <p:spPr>
          <a:xfrm>
            <a:off x="10143244" y="6453188"/>
            <a:ext cx="45719" cy="180000"/>
          </a:xfrm>
          <a:prstGeom prst="rect">
            <a:avLst/>
          </a:prstGeom>
        </p:spPr>
        <p:txBody>
          <a:bodyPr vert="horz" lIns="0" tIns="0" rIns="0" bIns="0" rtlCol="0" anchor="b" anchorCtr="0"/>
          <a:lstStyle>
            <a:defPPr>
              <a:defRPr lang="en-US"/>
            </a:defPPr>
            <a:lvl1pPr marL="0" algn="l" defTabSz="457200" rtl="0" eaLnBrk="1" latinLnBrk="0" hangingPunct="1">
              <a:defRPr sz="600" b="0" kern="600"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a:t>
            </a:r>
            <a:endParaRPr lang="en-US" dirty="0"/>
          </a:p>
        </p:txBody>
      </p:sp>
    </p:spTree>
    <p:extLst>
      <p:ext uri="{BB962C8B-B14F-4D97-AF65-F5344CB8AC3E}">
        <p14:creationId xmlns:p14="http://schemas.microsoft.com/office/powerpoint/2010/main" val="4239892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3" cstate="print">
            <a:extLst>
              <a:ext uri="{28A0092B-C50C-407E-A947-70E740481C1C}">
                <a14:useLocalDpi xmlns:a14="http://schemas.microsoft.com/office/drawing/2010/main" val="0"/>
              </a:ext>
            </a:extLst>
          </a:blip>
          <a:srcRect b="38168"/>
          <a:stretch/>
        </p:blipFill>
        <p:spPr>
          <a:xfrm>
            <a:off x="10421565" y="64850"/>
            <a:ext cx="1684800" cy="844470"/>
          </a:xfrm>
          <a:prstGeom prst="rect">
            <a:avLst/>
          </a:prstGeom>
        </p:spPr>
      </p:pic>
      <p:pic>
        <p:nvPicPr>
          <p:cNvPr id="10" name="Grafik 9"/>
          <p:cNvPicPr>
            <a:picLocks noChangeAspect="1"/>
          </p:cNvPicPr>
          <p:nvPr/>
        </p:nvPicPr>
        <p:blipFill rotWithShape="1">
          <a:blip r:embed="rId33" cstate="print">
            <a:extLst>
              <a:ext uri="{28A0092B-C50C-407E-A947-70E740481C1C}">
                <a14:useLocalDpi xmlns:a14="http://schemas.microsoft.com/office/drawing/2010/main" val="0"/>
              </a:ext>
            </a:extLst>
          </a:blip>
          <a:srcRect b="39108"/>
          <a:stretch/>
        </p:blipFill>
        <p:spPr>
          <a:xfrm>
            <a:off x="10421565" y="64850"/>
            <a:ext cx="1684800" cy="831621"/>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31"/>
            </p:custDataLst>
            <p:extLst>
              <p:ext uri="{D42A27DB-BD31-4B8C-83A1-F6EECF244321}">
                <p14:modId xmlns:p14="http://schemas.microsoft.com/office/powerpoint/2010/main" val="3992498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0" name="think-cell Folie" r:id="rId34" imgW="384" imgH="385" progId="TCLayout.ActiveDocument.1">
                  <p:embed/>
                </p:oleObj>
              </mc:Choice>
              <mc:Fallback>
                <p:oleObj name="think-cell Folie" r:id="rId34"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3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947739" y="692150"/>
            <a:ext cx="10296524" cy="956704"/>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23 </a:t>
            </a:r>
            <a:r>
              <a:rPr lang="de-DE" dirty="0" err="1"/>
              <a:t>pt</a:t>
            </a:r>
            <a:r>
              <a:rPr lang="de-DE" dirty="0"/>
              <a:t>, ZAB 26 </a:t>
            </a:r>
            <a:r>
              <a:rPr lang="de-DE" dirty="0" err="1"/>
              <a:t>pt</a:t>
            </a:r>
            <a:r>
              <a:rPr lang="de-DE" dirty="0"/>
              <a:t>, gesperrt 1,4 </a:t>
            </a:r>
            <a:r>
              <a:rPr lang="de-DE" dirty="0" err="1"/>
              <a:t>pt</a:t>
            </a:r>
            <a:endParaRPr lang="en-US" dirty="0"/>
          </a:p>
        </p:txBody>
      </p:sp>
      <p:sp>
        <p:nvSpPr>
          <p:cNvPr id="3" name="Text Placeholder 2"/>
          <p:cNvSpPr>
            <a:spLocks noGrp="1"/>
          </p:cNvSpPr>
          <p:nvPr>
            <p:ph type="body" idx="1"/>
          </p:nvPr>
        </p:nvSpPr>
        <p:spPr>
          <a:xfrm>
            <a:off x="947739" y="1648853"/>
            <a:ext cx="10296524" cy="4767821"/>
          </a:xfrm>
          <a:prstGeom prst="rect">
            <a:avLst/>
          </a:prstGeom>
        </p:spPr>
        <p:txBody>
          <a:bodyPr vert="horz" lIns="0" tIns="0" rIns="0" bIns="0" rtlCol="0">
            <a:noAutofit/>
          </a:bodyPr>
          <a:lstStyle/>
          <a:p>
            <a:r>
              <a:rPr lang="de-DE" dirty="0"/>
              <a:t>Ebene 1: Headlines</a:t>
            </a:r>
          </a:p>
          <a:p>
            <a:pPr lvl="1"/>
            <a:r>
              <a:rPr lang="de-DE" dirty="0"/>
              <a:t>Ebene 2: Fließtext</a:t>
            </a:r>
          </a:p>
          <a:p>
            <a:pPr lvl="3"/>
            <a:r>
              <a:rPr lang="de-DE" dirty="0"/>
              <a:t>Ebene 3: Stichpunkte</a:t>
            </a:r>
          </a:p>
          <a:p>
            <a:pPr lvl="2"/>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11" name="Footer Placeholder 4"/>
          <p:cNvSpPr txBox="1">
            <a:spLocks/>
          </p:cNvSpPr>
          <p:nvPr/>
        </p:nvSpPr>
        <p:spPr>
          <a:xfrm>
            <a:off x="947739" y="6453188"/>
            <a:ext cx="2683191" cy="180000"/>
          </a:xfrm>
          <a:prstGeom prst="rect">
            <a:avLst/>
          </a:prstGeom>
        </p:spPr>
        <p:txBody>
          <a:bodyPr vert="horz" wrap="none" lIns="0" tIns="0" rIns="0" bIns="0" rtlCol="0" anchor="b" anchorCtr="0">
            <a:normAutofit/>
          </a:bodyPr>
          <a:lstStyle>
            <a:defPPr>
              <a:defRPr lang="en-US"/>
            </a:defPPr>
            <a:lvl1pPr marL="0" algn="r" defTabSz="457200" rtl="0" eaLnBrk="1" latinLnBrk="0" hangingPunct="1">
              <a:defRPr sz="600" kern="600" cap="all"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9775825" algn="r"/>
                <a:tab pos="10226675" algn="r"/>
              </a:tabLst>
            </a:pPr>
            <a:r>
              <a:rPr lang="de-DE" dirty="0" smtClean="0"/>
              <a:t>Max Planck Society | Semiconductor Laboratory</a:t>
            </a:r>
            <a:endParaRPr lang="de-DE" dirty="0"/>
          </a:p>
        </p:txBody>
      </p:sp>
      <p:sp>
        <p:nvSpPr>
          <p:cNvPr id="17" name="Footer Placeholder 4"/>
          <p:cNvSpPr>
            <a:spLocks noGrp="1"/>
          </p:cNvSpPr>
          <p:nvPr>
            <p:ph type="ftr" sz="quarter" idx="3"/>
          </p:nvPr>
        </p:nvSpPr>
        <p:spPr>
          <a:xfrm>
            <a:off x="3630929" y="6453188"/>
            <a:ext cx="6480811" cy="180000"/>
          </a:xfrm>
          <a:prstGeom prst="rect">
            <a:avLst/>
          </a:prstGeom>
        </p:spPr>
        <p:txBody>
          <a:bodyPr vert="horz" wrap="none" lIns="0" tIns="0" rIns="0" bIns="0" rtlCol="0" anchor="b" anchorCtr="0">
            <a:noAutofit/>
          </a:bodyPr>
          <a:lstStyle>
            <a:lvl1pPr algn="r">
              <a:tabLst/>
              <a:defRPr sz="600" kern="600" cap="none" spc="90" baseline="0">
                <a:solidFill>
                  <a:schemeClr val="tx1">
                    <a:tint val="75000"/>
                  </a:schemeClr>
                </a:solidFill>
              </a:defRPr>
            </a:lvl1pPr>
          </a:lstStyle>
          <a:p>
            <a:r>
              <a:rPr lang="en-US" dirty="0" smtClean="0"/>
              <a:t>Overview: Data Archiving &amp; Version Control – Martin Hensel</a:t>
            </a:r>
            <a:endParaRPr lang="de-DE"/>
          </a:p>
        </p:txBody>
      </p:sp>
      <p:sp>
        <p:nvSpPr>
          <p:cNvPr id="8" name="Datumsplatzhalter 7"/>
          <p:cNvSpPr>
            <a:spLocks noGrp="1"/>
          </p:cNvSpPr>
          <p:nvPr>
            <p:ph type="dt" sz="half" idx="2"/>
          </p:nvPr>
        </p:nvSpPr>
        <p:spPr>
          <a:xfrm>
            <a:off x="10206990" y="6453188"/>
            <a:ext cx="555454" cy="180000"/>
          </a:xfrm>
          <a:prstGeom prst="rect">
            <a:avLst/>
          </a:prstGeom>
        </p:spPr>
        <p:txBody>
          <a:bodyPr vert="horz" lIns="0" tIns="0" rIns="0" bIns="0" rtlCol="0" anchor="b" anchorCtr="0"/>
          <a:lstStyle>
            <a:lvl1pPr algn="l">
              <a:defRPr sz="600" b="0" kern="600" spc="90" baseline="0">
                <a:solidFill>
                  <a:schemeClr val="tx1">
                    <a:tint val="75000"/>
                  </a:schemeClr>
                </a:solidFill>
              </a:defRPr>
            </a:lvl1pPr>
          </a:lstStyle>
          <a:p>
            <a:r>
              <a:rPr lang="de-DE" smtClean="0"/>
              <a:t>15.12.2022</a:t>
            </a:r>
            <a:endParaRPr lang="de-DE"/>
          </a:p>
        </p:txBody>
      </p:sp>
      <p:sp>
        <p:nvSpPr>
          <p:cNvPr id="19" name="Foliennummernplatzhalter 18"/>
          <p:cNvSpPr>
            <a:spLocks noGrp="1"/>
          </p:cNvSpPr>
          <p:nvPr>
            <p:ph type="sldNum" sz="quarter" idx="4"/>
          </p:nvPr>
        </p:nvSpPr>
        <p:spPr>
          <a:xfrm>
            <a:off x="10841063" y="6453188"/>
            <a:ext cx="403200" cy="180000"/>
          </a:xfrm>
          <a:prstGeom prst="rect">
            <a:avLst/>
          </a:prstGeom>
        </p:spPr>
        <p:txBody>
          <a:bodyPr vert="horz" lIns="0" tIns="0" rIns="72000" bIns="0" rtlCol="0" anchor="b"/>
          <a:lstStyle>
            <a:lvl1pPr algn="r">
              <a:defRPr sz="600" kern="600" spc="90" baseline="0">
                <a:solidFill>
                  <a:schemeClr val="tx1">
                    <a:tint val="75000"/>
                  </a:schemeClr>
                </a:solidFill>
              </a:defRPr>
            </a:lvl1pPr>
          </a:lstStyle>
          <a:p>
            <a:fld id="{CDC6BB02-6612-4463-8030-4413BF816764}" type="slidenum">
              <a:rPr lang="de-DE" smtClean="0"/>
              <a:t>‹#›</a:t>
            </a:fld>
            <a:endParaRPr lang="de-DE"/>
          </a:p>
        </p:txBody>
      </p:sp>
      <p:sp>
        <p:nvSpPr>
          <p:cNvPr id="13" name="Datumsplatzhalter 7"/>
          <p:cNvSpPr txBox="1">
            <a:spLocks/>
          </p:cNvSpPr>
          <p:nvPr userDrawn="1"/>
        </p:nvSpPr>
        <p:spPr>
          <a:xfrm>
            <a:off x="10143244" y="6453188"/>
            <a:ext cx="45719" cy="180000"/>
          </a:xfrm>
          <a:prstGeom prst="rect">
            <a:avLst/>
          </a:prstGeom>
        </p:spPr>
        <p:txBody>
          <a:bodyPr vert="horz" lIns="0" tIns="0" rIns="0" bIns="0" rtlCol="0" anchor="b" anchorCtr="0"/>
          <a:lstStyle>
            <a:defPPr>
              <a:defRPr lang="en-US"/>
            </a:defPPr>
            <a:lvl1pPr marL="0" algn="l" defTabSz="457200" rtl="0" eaLnBrk="1" latinLnBrk="0" hangingPunct="1">
              <a:defRPr sz="600" b="0" kern="600" spc="9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a:t>
            </a:r>
            <a:endParaRPr lang="en-US" dirty="0"/>
          </a:p>
        </p:txBody>
      </p:sp>
    </p:spTree>
    <p:extLst>
      <p:ext uri="{BB962C8B-B14F-4D97-AF65-F5344CB8AC3E}">
        <p14:creationId xmlns:p14="http://schemas.microsoft.com/office/powerpoint/2010/main" val="378892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6" r:id="rId9"/>
    <p:sldLayoutId id="2147483669" r:id="rId10"/>
    <p:sldLayoutId id="2147483670" r:id="rId11"/>
    <p:sldLayoutId id="2147483671" r:id="rId12"/>
    <p:sldLayoutId id="2147483672" r:id="rId13"/>
    <p:sldLayoutId id="2147483673" r:id="rId14"/>
    <p:sldLayoutId id="2147483674" r:id="rId15"/>
    <p:sldLayoutId id="2147483687" r:id="rId16"/>
    <p:sldLayoutId id="2147483675" r:id="rId17"/>
    <p:sldLayoutId id="2147483676" r:id="rId18"/>
    <p:sldLayoutId id="2147483688"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Lst>
  <p:timing>
    <p:tnLst>
      <p:par>
        <p:cTn id="1" dur="indefinite" restart="never" nodeType="tmRoot"/>
      </p:par>
    </p:tnLst>
  </p:timing>
  <p:hf hdr="0"/>
  <p:txStyles>
    <p:titleStyle>
      <a:lvl1pPr algn="l" defTabSz="914400" rtl="0" eaLnBrk="1" latinLnBrk="0" hangingPunct="1">
        <a:lnSpc>
          <a:spcPts val="2600"/>
        </a:lnSpc>
        <a:spcBef>
          <a:spcPct val="0"/>
        </a:spcBef>
        <a:spcAft>
          <a:spcPts val="1800"/>
        </a:spcAft>
        <a:buNone/>
        <a:defRPr sz="2300" b="1" kern="600" cap="all" spc="140" baseline="0">
          <a:solidFill>
            <a:schemeClr val="tx2"/>
          </a:solidFill>
          <a:latin typeface="+mj-lt"/>
          <a:ea typeface="+mj-ea"/>
          <a:cs typeface="+mj-cs"/>
        </a:defRPr>
      </a:lvl1pPr>
    </p:titleStyle>
    <p:body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1" kern="400" spc="40" baseline="0">
          <a:solidFill>
            <a:schemeClr val="tx2"/>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kern="600" spc="40" baseline="0">
          <a:solidFill>
            <a:schemeClr val="tx1"/>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97">
          <p15:clr>
            <a:srgbClr val="F26B43"/>
          </p15:clr>
        </p15:guide>
        <p15:guide id="2" orient="horz" pos="1321">
          <p15:clr>
            <a:srgbClr val="F26B43"/>
          </p15:clr>
        </p15:guide>
        <p15:guide id="3" pos="7083">
          <p15:clr>
            <a:srgbClr val="F26B43"/>
          </p15:clr>
        </p15:guide>
        <p15:guide id="4" orient="horz" pos="4042">
          <p15:clr>
            <a:srgbClr val="F26B43"/>
          </p15:clr>
        </p15:guide>
        <p15:guide id="5" pos="483">
          <p15:clr>
            <a:srgbClr val="F26B43"/>
          </p15:clr>
        </p15:guide>
        <p15:guide id="6" orient="horz" pos="436">
          <p15:clr>
            <a:srgbClr val="F26B43"/>
          </p15:clr>
        </p15:guide>
        <p15:guide id="7" orient="horz" pos="4065">
          <p15:clr>
            <a:srgbClr val="F26B43"/>
          </p15:clr>
        </p15:guide>
        <p15:guide id="8" orient="horz" pos="4178">
          <p15:clr>
            <a:srgbClr val="F26B43"/>
          </p15:clr>
        </p15:guide>
        <p15:guide id="9" pos="166">
          <p15:clr>
            <a:srgbClr val="F26B43"/>
          </p15:clr>
        </p15:guide>
        <p15:guide id="10" pos="751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utodesk.com/products/vault/overview"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www.europractice.stfc.ac.uk/tools/cliosoft.html" TargetMode="External"/><Relationship Id="rId4" Type="http://schemas.openxmlformats.org/officeDocument/2006/relationships/hyperlink" Target="https://www.cliosoft.com/products/so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dence.com/en_US/home/tools/pcb-design-and-analysis/pcb-layout/allegro-pcb-designer/allegro-pcb-symphony-team-design-option.html" TargetMode="External"/><Relationship Id="rId2" Type="http://schemas.openxmlformats.org/officeDocument/2006/relationships/hyperlink" Target="https://www.cadence.com/en_US/home/tools/pcb-design-and-analysis/pc-design-flows/allegro-whats-new/allegro-edm-capabilities.html" TargetMode="External"/><Relationship Id="rId1" Type="http://schemas.openxmlformats.org/officeDocument/2006/relationships/slideLayout" Target="../slideLayouts/slideLayout16.xml"/><Relationship Id="rId4" Type="http://schemas.openxmlformats.org/officeDocument/2006/relationships/hyperlink" Target="https://www.cadence.com/en_US/home/tools/pcb-design-and-analysis/library-and-design-data-management/allegro-puls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xkcd.com/2699"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xkcd.com/2510"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xkcd.com/258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xkcd.com/2700"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xkcd.com/2653"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xkcd.com/2618"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Overview: Data Archiving &amp; Version Control</a:t>
            </a:r>
            <a:endParaRPr lang="de-DE" dirty="0"/>
          </a:p>
        </p:txBody>
      </p:sp>
      <p:sp>
        <p:nvSpPr>
          <p:cNvPr id="3" name="Subtitle 2"/>
          <p:cNvSpPr>
            <a:spLocks noGrp="1"/>
          </p:cNvSpPr>
          <p:nvPr>
            <p:ph type="subTitle" idx="1"/>
          </p:nvPr>
        </p:nvSpPr>
        <p:spPr/>
        <p:txBody>
          <a:bodyPr/>
          <a:lstStyle/>
          <a:p>
            <a:r>
              <a:rPr lang="de-DE" dirty="0" smtClean="0"/>
              <a:t>Project Review 2022 – Martin Hensel</a:t>
            </a:r>
            <a:endParaRPr lang="de-DE" dirty="0"/>
          </a:p>
        </p:txBody>
      </p:sp>
      <p:sp>
        <p:nvSpPr>
          <p:cNvPr id="4" name="Date Placeholder 3"/>
          <p:cNvSpPr>
            <a:spLocks noGrp="1"/>
          </p:cNvSpPr>
          <p:nvPr>
            <p:ph type="dt" sz="half" idx="2"/>
          </p:nvPr>
        </p:nvSpPr>
        <p:spPr/>
        <p:txBody>
          <a:bodyPr/>
          <a:lstStyle/>
          <a:p>
            <a:r>
              <a:rPr lang="de-DE" smtClean="0"/>
              <a:t>15.12.2022</a:t>
            </a:r>
            <a:endParaRPr lang="de-DE"/>
          </a:p>
        </p:txBody>
      </p:sp>
    </p:spTree>
    <p:extLst>
      <p:ext uri="{BB962C8B-B14F-4D97-AF65-F5344CB8AC3E}">
        <p14:creationId xmlns:p14="http://schemas.microsoft.com/office/powerpoint/2010/main" val="409316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47739" y="2334126"/>
            <a:ext cx="4860000" cy="4073873"/>
          </a:xfrm>
        </p:spPr>
        <p:txBody>
          <a:bodyPr/>
          <a:lstStyle/>
          <a:p>
            <a:pPr marL="285750" lvl="1" indent="-285750">
              <a:spcBef>
                <a:spcPts val="600"/>
              </a:spcBef>
              <a:buFont typeface="Arial" panose="020B0604020202020204" pitchFamily="34" charset="0"/>
              <a:buChar char="•"/>
            </a:pPr>
            <a:r>
              <a:rPr lang="de-DE" dirty="0" smtClean="0"/>
              <a:t>Design workflows and automation steps (e.g. </a:t>
            </a:r>
            <a:r>
              <a:rPr lang="de-DE" dirty="0"/>
              <a:t>f</a:t>
            </a:r>
            <a:r>
              <a:rPr lang="de-DE" dirty="0" smtClean="0"/>
              <a:t>ill out drawing blocks with revision data).</a:t>
            </a:r>
          </a:p>
          <a:p>
            <a:pPr marL="285750" lvl="1" indent="-285750">
              <a:spcBef>
                <a:spcPts val="600"/>
              </a:spcBef>
              <a:buFont typeface="Arial" panose="020B0604020202020204" pitchFamily="34" charset="0"/>
              <a:buChar char="•"/>
            </a:pPr>
            <a:r>
              <a:rPr lang="de-DE" dirty="0" smtClean="0"/>
              <a:t>Manage revision and approval permissions and requirements.</a:t>
            </a:r>
          </a:p>
          <a:p>
            <a:pPr marL="285750" lvl="1" indent="-285750">
              <a:spcBef>
                <a:spcPts val="600"/>
              </a:spcBef>
              <a:buFont typeface="Arial" panose="020B0604020202020204" pitchFamily="34" charset="0"/>
              <a:buChar char="•"/>
            </a:pPr>
            <a:r>
              <a:rPr lang="de-DE" dirty="0" smtClean="0"/>
              <a:t>Document history and access to old versions.</a:t>
            </a:r>
          </a:p>
          <a:p>
            <a:pPr marL="285750" lvl="1" indent="-285750">
              <a:spcBef>
                <a:spcPts val="600"/>
              </a:spcBef>
              <a:buFont typeface="Arial" panose="020B0604020202020204" pitchFamily="34" charset="0"/>
              <a:buChar char="•"/>
            </a:pPr>
            <a:r>
              <a:rPr lang="de-DE" dirty="0" smtClean="0"/>
              <a:t>Check-out-check-in system to lock files.</a:t>
            </a:r>
          </a:p>
          <a:p>
            <a:pPr marL="285750" lvl="1" indent="-285750">
              <a:spcBef>
                <a:spcPts val="600"/>
              </a:spcBef>
              <a:buFont typeface="Arial" panose="020B0604020202020204" pitchFamily="34" charset="0"/>
              <a:buChar char="•"/>
            </a:pPr>
            <a:r>
              <a:rPr lang="de-DE" dirty="0" smtClean="0"/>
              <a:t>Branching and merging of designs for prototyping and experiments.</a:t>
            </a:r>
          </a:p>
          <a:p>
            <a:pPr marL="285750" lvl="1" indent="-285750">
              <a:spcBef>
                <a:spcPts val="600"/>
              </a:spcBef>
              <a:buFont typeface="Arial" panose="020B0604020202020204" pitchFamily="34" charset="0"/>
              <a:buChar char="•"/>
            </a:pPr>
            <a:r>
              <a:rPr lang="de-DE" dirty="0" smtClean="0"/>
              <a:t>But no coworking on the same file, no merging of changes from different users on the same file at the same time.</a:t>
            </a:r>
          </a:p>
          <a:p>
            <a:pPr lvl="1">
              <a:lnSpc>
                <a:spcPct val="100000"/>
              </a:lnSpc>
              <a:spcBef>
                <a:spcPts val="600"/>
              </a:spcBef>
            </a:pPr>
            <a:r>
              <a:rPr lang="de-DE" sz="1100" dirty="0">
                <a:hlinkClick r:id="rId2"/>
              </a:rPr>
              <a:t>https://www.solidworks.com/de/product/solidworks-pdm</a:t>
            </a:r>
            <a:endParaRPr lang="de-DE" sz="1100" dirty="0" smtClean="0">
              <a:hlinkClick r:id="rId2"/>
            </a:endParaRPr>
          </a:p>
          <a:p>
            <a:pPr lvl="1">
              <a:lnSpc>
                <a:spcPct val="100000"/>
              </a:lnSpc>
              <a:spcBef>
                <a:spcPts val="0"/>
              </a:spcBef>
            </a:pPr>
            <a:r>
              <a:rPr lang="de-DE" sz="1100" dirty="0" smtClean="0">
                <a:hlinkClick r:id="rId2"/>
              </a:rPr>
              <a:t>https</a:t>
            </a:r>
            <a:r>
              <a:rPr lang="de-DE" sz="1100" dirty="0">
                <a:hlinkClick r:id="rId2"/>
              </a:rPr>
              <a:t>://</a:t>
            </a:r>
            <a:r>
              <a:rPr lang="de-DE" sz="1100" dirty="0" smtClean="0">
                <a:hlinkClick r:id="rId2"/>
              </a:rPr>
              <a:t>www.autodesk.com/products/vault/overview</a:t>
            </a:r>
            <a:endParaRPr lang="de-DE" sz="1100" dirty="0" smtClean="0"/>
          </a:p>
        </p:txBody>
      </p:sp>
      <p:sp>
        <p:nvSpPr>
          <p:cNvPr id="4" name="Title 3"/>
          <p:cNvSpPr>
            <a:spLocks noGrp="1"/>
          </p:cNvSpPr>
          <p:nvPr>
            <p:ph type="title"/>
          </p:nvPr>
        </p:nvSpPr>
        <p:spPr/>
        <p:txBody>
          <a:bodyPr/>
          <a:lstStyle/>
          <a:p>
            <a:r>
              <a:rPr lang="de-DE" dirty="0" smtClean="0"/>
              <a:t>Options – 3D Modeling and CAD</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10</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8" name="Content Placeholder 7"/>
          <p:cNvSpPr>
            <a:spLocks noGrp="1"/>
          </p:cNvSpPr>
          <p:nvPr>
            <p:ph sz="half" idx="11"/>
          </p:nvPr>
        </p:nvSpPr>
        <p:spPr>
          <a:xfrm>
            <a:off x="947739" y="1648853"/>
            <a:ext cx="4860000" cy="685273"/>
          </a:xfrm>
        </p:spPr>
        <p:txBody>
          <a:bodyPr/>
          <a:lstStyle/>
          <a:p>
            <a:r>
              <a:rPr lang="de-DE" dirty="0" smtClean="0"/>
              <a:t>Solidworks – Solidworks PDM</a:t>
            </a:r>
          </a:p>
          <a:p>
            <a:pPr>
              <a:spcBef>
                <a:spcPts val="600"/>
              </a:spcBef>
            </a:pPr>
            <a:r>
              <a:rPr lang="de-DE" dirty="0"/>
              <a:t>Autodesk – Autodesk Vault</a:t>
            </a:r>
          </a:p>
          <a:p>
            <a:endParaRPr lang="de-DE" dirty="0"/>
          </a:p>
        </p:txBody>
      </p:sp>
      <p:pic>
        <p:nvPicPr>
          <p:cNvPr id="14" name="Picture 13"/>
          <p:cNvPicPr>
            <a:picLocks noChangeAspect="1"/>
          </p:cNvPicPr>
          <p:nvPr/>
        </p:nvPicPr>
        <p:blipFill>
          <a:blip r:embed="rId3"/>
          <a:stretch>
            <a:fillRect/>
          </a:stretch>
        </p:blipFill>
        <p:spPr>
          <a:xfrm>
            <a:off x="6384923" y="1170501"/>
            <a:ext cx="5543551" cy="2777398"/>
          </a:xfrm>
          <a:prstGeom prst="rect">
            <a:avLst/>
          </a:prstGeom>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84924" y="3286204"/>
            <a:ext cx="5543551" cy="3121795"/>
          </a:xfrm>
        </p:spPr>
      </p:pic>
    </p:spTree>
    <p:extLst>
      <p:ext uri="{BB962C8B-B14F-4D97-AF65-F5344CB8AC3E}">
        <p14:creationId xmlns:p14="http://schemas.microsoft.com/office/powerpoint/2010/main" val="381552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099" t="1141" b="1779"/>
          <a:stretch/>
        </p:blipFill>
        <p:spPr>
          <a:xfrm>
            <a:off x="5807739" y="1131519"/>
            <a:ext cx="5440710" cy="5285156"/>
          </a:xfrm>
          <a:prstGeom prst="rect">
            <a:avLst/>
          </a:prstGeom>
        </p:spPr>
      </p:pic>
      <p:pic>
        <p:nvPicPr>
          <p:cNvPr id="8" name="Picture 7"/>
          <p:cNvPicPr>
            <a:picLocks noChangeAspect="1"/>
          </p:cNvPicPr>
          <p:nvPr/>
        </p:nvPicPr>
        <p:blipFill rotWithShape="1">
          <a:blip r:embed="rId3"/>
          <a:srcRect l="-1" r="564" b="33438"/>
          <a:stretch/>
        </p:blipFill>
        <p:spPr>
          <a:xfrm>
            <a:off x="7636042" y="4202574"/>
            <a:ext cx="4292433" cy="2205426"/>
          </a:xfrm>
          <a:prstGeom prst="rect">
            <a:avLst/>
          </a:prstGeom>
        </p:spPr>
      </p:pic>
      <p:sp>
        <p:nvSpPr>
          <p:cNvPr id="2" name="Content Placeholder 1"/>
          <p:cNvSpPr>
            <a:spLocks noGrp="1"/>
          </p:cNvSpPr>
          <p:nvPr>
            <p:ph sz="half" idx="1"/>
          </p:nvPr>
        </p:nvSpPr>
        <p:spPr/>
        <p:txBody>
          <a:bodyPr/>
          <a:lstStyle/>
          <a:p>
            <a:r>
              <a:rPr lang="de-DE" dirty="0" smtClean="0"/>
              <a:t>ClioSoft SOS7 – Available from Europractice:</a:t>
            </a:r>
          </a:p>
          <a:p>
            <a:pPr marL="285750" lvl="1" indent="-285750">
              <a:spcBef>
                <a:spcPts val="600"/>
              </a:spcBef>
              <a:buFont typeface="Arial" panose="020B0604020202020204" pitchFamily="34" charset="0"/>
              <a:buChar char="•"/>
            </a:pPr>
            <a:r>
              <a:rPr lang="de-DE" dirty="0" smtClean="0"/>
              <a:t>Complete version tracking, branching and merging of design files.</a:t>
            </a:r>
          </a:p>
          <a:p>
            <a:pPr marL="285750" lvl="1" indent="-285750">
              <a:spcBef>
                <a:spcPts val="600"/>
              </a:spcBef>
              <a:buFont typeface="Arial" panose="020B0604020202020204" pitchFamily="34" charset="0"/>
              <a:buChar char="•"/>
            </a:pPr>
            <a:r>
              <a:rPr lang="de-DE" dirty="0" smtClean="0"/>
              <a:t>Check-in-check-out based editing: Lock the file you are working on so no other users can change it until your edits are done.</a:t>
            </a:r>
          </a:p>
          <a:p>
            <a:pPr marL="285750" lvl="1" indent="-285750">
              <a:spcBef>
                <a:spcPts val="600"/>
              </a:spcBef>
              <a:buFont typeface="Arial" panose="020B0604020202020204" pitchFamily="34" charset="0"/>
              <a:buChar char="•"/>
            </a:pPr>
            <a:r>
              <a:rPr lang="de-DE" dirty="0" smtClean="0"/>
              <a:t>Visual differences view to compare versions of layouts and schematics.</a:t>
            </a:r>
          </a:p>
          <a:p>
            <a:pPr marL="285750" lvl="1" indent="-285750">
              <a:spcBef>
                <a:spcPts val="600"/>
              </a:spcBef>
              <a:buFont typeface="Arial" panose="020B0604020202020204" pitchFamily="34" charset="0"/>
              <a:buChar char="•"/>
            </a:pPr>
            <a:r>
              <a:rPr lang="de-DE" dirty="0" smtClean="0"/>
              <a:t>Seamlessly integrates into Cadence Virtuoso and Library Manager and extends some functionalities like working on multiple files.</a:t>
            </a:r>
          </a:p>
          <a:p>
            <a:pPr marL="285750" lvl="1" indent="-285750">
              <a:spcBef>
                <a:spcPts val="600"/>
              </a:spcBef>
              <a:buFont typeface="Arial" panose="020B0604020202020204" pitchFamily="34" charset="0"/>
              <a:buChar char="•"/>
            </a:pPr>
            <a:r>
              <a:rPr lang="de-DE" dirty="0" smtClean="0"/>
              <a:t>Integrates into issue and bug tracking systems e.g. Atlassian JIRA.</a:t>
            </a:r>
          </a:p>
          <a:p>
            <a:pPr lvl="1">
              <a:lnSpc>
                <a:spcPct val="100000"/>
              </a:lnSpc>
              <a:spcBef>
                <a:spcPts val="0"/>
              </a:spcBef>
            </a:pPr>
            <a:endParaRPr lang="de-DE" sz="1100" dirty="0" smtClean="0"/>
          </a:p>
          <a:p>
            <a:pPr lvl="1">
              <a:lnSpc>
                <a:spcPct val="100000"/>
              </a:lnSpc>
              <a:spcBef>
                <a:spcPts val="0"/>
              </a:spcBef>
            </a:pPr>
            <a:r>
              <a:rPr lang="de-DE" sz="1100" dirty="0" smtClean="0">
                <a:hlinkClick r:id="rId4"/>
              </a:rPr>
              <a:t>https</a:t>
            </a:r>
            <a:r>
              <a:rPr lang="de-DE" sz="1100" dirty="0">
                <a:hlinkClick r:id="rId4"/>
              </a:rPr>
              <a:t>://</a:t>
            </a:r>
            <a:r>
              <a:rPr lang="de-DE" sz="1100" dirty="0" smtClean="0">
                <a:hlinkClick r:id="rId4"/>
              </a:rPr>
              <a:t>www.cliosoft.com/products/sos/</a:t>
            </a:r>
            <a:endParaRPr lang="de-DE" sz="1100" dirty="0" smtClean="0"/>
          </a:p>
          <a:p>
            <a:pPr lvl="1">
              <a:lnSpc>
                <a:spcPct val="100000"/>
              </a:lnSpc>
              <a:spcBef>
                <a:spcPts val="0"/>
              </a:spcBef>
            </a:pPr>
            <a:r>
              <a:rPr lang="de-DE" sz="1100" dirty="0" smtClean="0">
                <a:hlinkClick r:id="rId5"/>
              </a:rPr>
              <a:t>https</a:t>
            </a:r>
            <a:r>
              <a:rPr lang="de-DE" sz="1100" dirty="0">
                <a:hlinkClick r:id="rId5"/>
              </a:rPr>
              <a:t>://</a:t>
            </a:r>
            <a:r>
              <a:rPr lang="de-DE" sz="1100" dirty="0" smtClean="0">
                <a:hlinkClick r:id="rId5"/>
              </a:rPr>
              <a:t>www.europractice.stfc.ac.uk/tools/cliosoft.html</a:t>
            </a:r>
            <a:endParaRPr lang="de-DE" sz="1100" dirty="0"/>
          </a:p>
        </p:txBody>
      </p:sp>
      <p:sp>
        <p:nvSpPr>
          <p:cNvPr id="4" name="Title 3"/>
          <p:cNvSpPr>
            <a:spLocks noGrp="1"/>
          </p:cNvSpPr>
          <p:nvPr>
            <p:ph type="title"/>
          </p:nvPr>
        </p:nvSpPr>
        <p:spPr/>
        <p:txBody>
          <a:bodyPr/>
          <a:lstStyle/>
          <a:p>
            <a:r>
              <a:rPr lang="de-DE" dirty="0" smtClean="0"/>
              <a:t>Options – Wafer Schematics and Layouts</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11</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pic>
        <p:nvPicPr>
          <p:cNvPr id="10" name="Picture 9"/>
          <p:cNvPicPr>
            <a:picLocks noChangeAspect="1"/>
          </p:cNvPicPr>
          <p:nvPr/>
        </p:nvPicPr>
        <p:blipFill>
          <a:blip r:embed="rId6"/>
          <a:stretch>
            <a:fillRect/>
          </a:stretch>
        </p:blipFill>
        <p:spPr>
          <a:xfrm>
            <a:off x="5807739" y="1131518"/>
            <a:ext cx="6120736" cy="4669997"/>
          </a:xfrm>
          <a:prstGeom prst="rect">
            <a:avLst/>
          </a:prstGeom>
        </p:spPr>
      </p:pic>
    </p:spTree>
    <p:extLst>
      <p:ext uri="{BB962C8B-B14F-4D97-AF65-F5344CB8AC3E}">
        <p14:creationId xmlns:p14="http://schemas.microsoft.com/office/powerpoint/2010/main" val="665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Single Corner Rectangle 11"/>
          <p:cNvSpPr/>
          <p:nvPr/>
        </p:nvSpPr>
        <p:spPr>
          <a:xfrm rot="5400000">
            <a:off x="3888581" y="-1597818"/>
            <a:ext cx="4443663" cy="10687300"/>
          </a:xfrm>
          <a:prstGeom prst="snip1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 name="Content Placeholder 1"/>
          <p:cNvSpPr>
            <a:spLocks noGrp="1"/>
          </p:cNvSpPr>
          <p:nvPr>
            <p:ph sz="half" idx="1"/>
          </p:nvPr>
        </p:nvSpPr>
        <p:spPr>
          <a:xfrm>
            <a:off x="947739" y="2318084"/>
            <a:ext cx="3060000" cy="4089916"/>
          </a:xfrm>
        </p:spPr>
        <p:txBody>
          <a:bodyPr/>
          <a:lstStyle/>
          <a:p>
            <a:pPr marL="285750" lvl="1" indent="-285750">
              <a:buFont typeface="Arial" panose="020B0604020202020204" pitchFamily="34" charset="0"/>
              <a:buChar char="•"/>
            </a:pPr>
            <a:r>
              <a:rPr lang="de-DE" dirty="0" smtClean="0"/>
              <a:t>Included in Europractice package 17.2</a:t>
            </a:r>
          </a:p>
          <a:p>
            <a:pPr marL="285750" lvl="1" indent="-285750">
              <a:buFont typeface="Arial" panose="020B0604020202020204" pitchFamily="34" charset="0"/>
              <a:buChar char="•"/>
            </a:pPr>
            <a:r>
              <a:rPr lang="de-DE" dirty="0" smtClean="0"/>
              <a:t>Has to be set up for our group with a central server instance.</a:t>
            </a:r>
          </a:p>
          <a:p>
            <a:pPr marL="285750" lvl="1" indent="-285750">
              <a:buFont typeface="Arial" panose="020B0604020202020204" pitchFamily="34" charset="0"/>
              <a:buChar char="•"/>
            </a:pPr>
            <a:r>
              <a:rPr lang="de-DE" dirty="0" smtClean="0"/>
              <a:t>Check-out-check-in system to lock files, pages or hierarchy groups for editing.</a:t>
            </a:r>
          </a:p>
          <a:p>
            <a:pPr marL="285750" lvl="1" indent="-285750">
              <a:buFont typeface="Arial" panose="020B0604020202020204" pitchFamily="34" charset="0"/>
              <a:buChar char="•"/>
            </a:pPr>
            <a:r>
              <a:rPr lang="de-DE" dirty="0" smtClean="0"/>
              <a:t>Revision tracking.</a:t>
            </a:r>
          </a:p>
          <a:p>
            <a:pPr lvl="1">
              <a:lnSpc>
                <a:spcPct val="100000"/>
              </a:lnSpc>
            </a:pPr>
            <a:r>
              <a:rPr lang="de-DE" sz="1100" dirty="0" smtClean="0">
                <a:hlinkClick r:id="rId2"/>
              </a:rPr>
              <a:t>Link for more information</a:t>
            </a:r>
            <a:endParaRPr lang="de-DE" sz="1100" dirty="0"/>
          </a:p>
        </p:txBody>
      </p:sp>
      <p:sp>
        <p:nvSpPr>
          <p:cNvPr id="3" name="Content Placeholder 2"/>
          <p:cNvSpPr>
            <a:spLocks noGrp="1"/>
          </p:cNvSpPr>
          <p:nvPr>
            <p:ph sz="half" idx="2"/>
          </p:nvPr>
        </p:nvSpPr>
        <p:spPr>
          <a:xfrm>
            <a:off x="4564800" y="2318084"/>
            <a:ext cx="3060000" cy="4089916"/>
          </a:xfrm>
        </p:spPr>
        <p:txBody>
          <a:bodyPr/>
          <a:lstStyle/>
          <a:p>
            <a:pPr marL="285750" lvl="1" indent="-285750">
              <a:buFont typeface="Arial" panose="020B0604020202020204" pitchFamily="34" charset="0"/>
              <a:buChar char="•"/>
            </a:pPr>
            <a:r>
              <a:rPr lang="de-DE" dirty="0" smtClean="0"/>
              <a:t>Available since 16.6 even better in 17.2</a:t>
            </a:r>
          </a:p>
          <a:p>
            <a:pPr marL="285750" lvl="1" indent="-285750">
              <a:buFont typeface="Arial" panose="020B0604020202020204" pitchFamily="34" charset="0"/>
              <a:buChar char="•"/>
            </a:pPr>
            <a:r>
              <a:rPr lang="de-DE" dirty="0" smtClean="0"/>
              <a:t>Server based or individual system.</a:t>
            </a:r>
          </a:p>
          <a:p>
            <a:pPr marL="285750" lvl="1" indent="-285750">
              <a:buFont typeface="Arial" panose="020B0604020202020204" pitchFamily="34" charset="0"/>
              <a:buChar char="•"/>
            </a:pPr>
            <a:r>
              <a:rPr lang="de-DE" dirty="0" smtClean="0"/>
              <a:t>Open a session for several people to collaborate on the same layout.</a:t>
            </a:r>
          </a:p>
          <a:p>
            <a:pPr marL="285750" lvl="1" indent="-285750">
              <a:buFont typeface="Arial" panose="020B0604020202020204" pitchFamily="34" charset="0"/>
              <a:buChar char="•"/>
            </a:pPr>
            <a:r>
              <a:rPr lang="de-DE" dirty="0" smtClean="0"/>
              <a:t>No direct version control.</a:t>
            </a:r>
          </a:p>
          <a:p>
            <a:pPr lvl="1">
              <a:lnSpc>
                <a:spcPct val="100000"/>
              </a:lnSpc>
            </a:pPr>
            <a:endParaRPr lang="de-DE" sz="1100" dirty="0" smtClean="0">
              <a:hlinkClick r:id="rId3"/>
            </a:endParaRPr>
          </a:p>
          <a:p>
            <a:pPr lvl="1">
              <a:lnSpc>
                <a:spcPct val="100000"/>
              </a:lnSpc>
            </a:pPr>
            <a:r>
              <a:rPr lang="de-DE" sz="1100" dirty="0" smtClean="0">
                <a:hlinkClick r:id="rId3"/>
              </a:rPr>
              <a:t>Link for more information</a:t>
            </a:r>
            <a:endParaRPr lang="de-DE" sz="1100" dirty="0" smtClean="0"/>
          </a:p>
          <a:p>
            <a:pPr marL="285750" lvl="1" indent="-285750">
              <a:buFont typeface="Arial" panose="020B0604020202020204" pitchFamily="34" charset="0"/>
              <a:buChar char="•"/>
            </a:pPr>
            <a:endParaRPr lang="de-DE" dirty="0"/>
          </a:p>
        </p:txBody>
      </p:sp>
      <p:sp>
        <p:nvSpPr>
          <p:cNvPr id="4" name="Title 3"/>
          <p:cNvSpPr>
            <a:spLocks noGrp="1"/>
          </p:cNvSpPr>
          <p:nvPr>
            <p:ph type="title"/>
          </p:nvPr>
        </p:nvSpPr>
        <p:spPr/>
        <p:txBody>
          <a:bodyPr/>
          <a:lstStyle/>
          <a:p>
            <a:r>
              <a:rPr lang="de-DE" dirty="0"/>
              <a:t>Options – </a:t>
            </a:r>
            <a:r>
              <a:rPr lang="de-DE" dirty="0" smtClean="0"/>
              <a:t>Cadence PCB design Suite</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12</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8" name="Content Placeholder 7"/>
          <p:cNvSpPr>
            <a:spLocks noGrp="1"/>
          </p:cNvSpPr>
          <p:nvPr>
            <p:ph sz="half" idx="11"/>
          </p:nvPr>
        </p:nvSpPr>
        <p:spPr>
          <a:xfrm>
            <a:off x="947739" y="1648853"/>
            <a:ext cx="3060000" cy="669231"/>
          </a:xfrm>
        </p:spPr>
        <p:txBody>
          <a:bodyPr/>
          <a:lstStyle/>
          <a:p>
            <a:pPr>
              <a:lnSpc>
                <a:spcPct val="100000"/>
              </a:lnSpc>
              <a:spcBef>
                <a:spcPts val="600"/>
              </a:spcBef>
            </a:pPr>
            <a:r>
              <a:rPr lang="de-DE" dirty="0" smtClean="0"/>
              <a:t>PCB Schematics:</a:t>
            </a:r>
          </a:p>
          <a:p>
            <a:pPr>
              <a:lnSpc>
                <a:spcPct val="100000"/>
              </a:lnSpc>
              <a:spcBef>
                <a:spcPts val="600"/>
              </a:spcBef>
            </a:pPr>
            <a:r>
              <a:rPr lang="de-DE" dirty="0" smtClean="0"/>
              <a:t>Allegro EDM </a:t>
            </a:r>
            <a:endParaRPr lang="de-DE" dirty="0"/>
          </a:p>
        </p:txBody>
      </p:sp>
      <p:sp>
        <p:nvSpPr>
          <p:cNvPr id="9" name="Content Placeholder 8"/>
          <p:cNvSpPr>
            <a:spLocks noGrp="1"/>
          </p:cNvSpPr>
          <p:nvPr>
            <p:ph sz="half" idx="12"/>
          </p:nvPr>
        </p:nvSpPr>
        <p:spPr>
          <a:xfrm>
            <a:off x="4564800" y="1648853"/>
            <a:ext cx="3060000" cy="669231"/>
          </a:xfrm>
        </p:spPr>
        <p:txBody>
          <a:bodyPr/>
          <a:lstStyle/>
          <a:p>
            <a:pPr>
              <a:lnSpc>
                <a:spcPct val="100000"/>
              </a:lnSpc>
              <a:spcBef>
                <a:spcPts val="600"/>
              </a:spcBef>
            </a:pPr>
            <a:r>
              <a:rPr lang="de-DE" dirty="0" smtClean="0"/>
              <a:t>PCB Layout:</a:t>
            </a:r>
          </a:p>
          <a:p>
            <a:pPr>
              <a:lnSpc>
                <a:spcPct val="100000"/>
              </a:lnSpc>
              <a:spcBef>
                <a:spcPts val="600"/>
              </a:spcBef>
            </a:pPr>
            <a:r>
              <a:rPr lang="de-DE" dirty="0" smtClean="0"/>
              <a:t>Symphony Team Design</a:t>
            </a:r>
            <a:endParaRPr lang="de-DE" dirty="0"/>
          </a:p>
        </p:txBody>
      </p:sp>
      <p:sp>
        <p:nvSpPr>
          <p:cNvPr id="10" name="Content Placeholder 9"/>
          <p:cNvSpPr>
            <a:spLocks noGrp="1"/>
          </p:cNvSpPr>
          <p:nvPr>
            <p:ph sz="half" idx="13"/>
          </p:nvPr>
        </p:nvSpPr>
        <p:spPr>
          <a:xfrm>
            <a:off x="8184263" y="2318084"/>
            <a:ext cx="3060000" cy="4089916"/>
          </a:xfrm>
        </p:spPr>
        <p:txBody>
          <a:bodyPr/>
          <a:lstStyle/>
          <a:p>
            <a:pPr marL="285750" lvl="1" indent="-285750">
              <a:buFont typeface="Arial" panose="020B0604020202020204" pitchFamily="34" charset="0"/>
              <a:buChar char="•"/>
            </a:pPr>
            <a:r>
              <a:rPr lang="de-DE" dirty="0" smtClean="0"/>
              <a:t>Work in progress by our new expert Sharif.</a:t>
            </a:r>
            <a:endParaRPr lang="de-DE" dirty="0"/>
          </a:p>
        </p:txBody>
      </p:sp>
      <p:sp>
        <p:nvSpPr>
          <p:cNvPr id="11" name="Content Placeholder 10"/>
          <p:cNvSpPr>
            <a:spLocks noGrp="1"/>
          </p:cNvSpPr>
          <p:nvPr>
            <p:ph sz="half" idx="14"/>
          </p:nvPr>
        </p:nvSpPr>
        <p:spPr>
          <a:xfrm>
            <a:off x="8184263" y="1648853"/>
            <a:ext cx="3060000" cy="669231"/>
          </a:xfrm>
        </p:spPr>
        <p:txBody>
          <a:bodyPr/>
          <a:lstStyle/>
          <a:p>
            <a:pPr>
              <a:lnSpc>
                <a:spcPct val="100000"/>
              </a:lnSpc>
              <a:spcBef>
                <a:spcPts val="600"/>
              </a:spcBef>
            </a:pPr>
            <a:r>
              <a:rPr lang="de-DE" dirty="0" smtClean="0"/>
              <a:t>Footprints and Symbols:</a:t>
            </a:r>
          </a:p>
          <a:p>
            <a:pPr>
              <a:lnSpc>
                <a:spcPct val="100000"/>
              </a:lnSpc>
              <a:spcBef>
                <a:spcPts val="600"/>
              </a:spcBef>
            </a:pPr>
            <a:r>
              <a:rPr lang="de-DE" dirty="0" smtClean="0"/>
              <a:t>Central Library</a:t>
            </a:r>
            <a:endParaRPr lang="de-DE" dirty="0"/>
          </a:p>
        </p:txBody>
      </p:sp>
      <p:sp>
        <p:nvSpPr>
          <p:cNvPr id="13" name="TextBox 12"/>
          <p:cNvSpPr txBox="1"/>
          <p:nvPr/>
        </p:nvSpPr>
        <p:spPr>
          <a:xfrm>
            <a:off x="9368590" y="3870684"/>
            <a:ext cx="2085474" cy="2096980"/>
          </a:xfrm>
          <a:prstGeom prst="rect">
            <a:avLst/>
          </a:prstGeom>
        </p:spPr>
        <p:txBody>
          <a:bodyPr vert="horz" lIns="0" tIns="0" rIns="0" bIns="0" rtlCol="0">
            <a:noAutofit/>
          </a:bodyPr>
          <a:lstStyle>
            <a:lvl1pPr marR="0" indent="0" defTabSz="914400" fontAlgn="auto">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defRPr>
            </a:lvl1pPr>
            <a:lvl2pPr marL="285750" lvl="1" indent="-285750" defTabSz="914400">
              <a:lnSpc>
                <a:spcPts val="2300"/>
              </a:lnSpc>
              <a:spcBef>
                <a:spcPts val="1150"/>
              </a:spcBef>
              <a:spcAft>
                <a:spcPts val="0"/>
              </a:spcAft>
              <a:buFont typeface="Arial" panose="020B0604020202020204" pitchFamily="34" charset="0"/>
              <a:buChar char="•"/>
              <a:defRPr sz="1600" kern="600" spc="40" baseline="0"/>
            </a:lvl2pPr>
            <a:lvl3pPr marL="179388" indent="-179388" defTabSz="914400">
              <a:lnSpc>
                <a:spcPts val="2300"/>
              </a:lnSpc>
              <a:spcBef>
                <a:spcPts val="1150"/>
              </a:spcBef>
              <a:buFont typeface="Arial" panose="020B0604020202020204" pitchFamily="34" charset="0"/>
              <a:buChar char="•"/>
              <a:defRPr sz="1600" b="0" kern="400" spc="40" baseline="0"/>
            </a:lvl3pPr>
            <a:lvl4pPr marL="179388" indent="-179388" defTabSz="914400">
              <a:lnSpc>
                <a:spcPts val="2300"/>
              </a:lnSpc>
              <a:spcBef>
                <a:spcPts val="1150"/>
              </a:spcBef>
              <a:buFont typeface="Arial" panose="020B0604020202020204" pitchFamily="34" charset="0"/>
              <a:buChar char="•"/>
              <a:defRPr sz="1600" b="1" kern="600" spc="40" baseline="0">
                <a:solidFill>
                  <a:schemeClr val="tx2"/>
                </a:solidFill>
              </a:defRPr>
            </a:lvl4pPr>
            <a:lvl5pPr marL="357188" indent="-179388" defTabSz="914400">
              <a:lnSpc>
                <a:spcPts val="2300"/>
              </a:lnSpc>
              <a:spcBef>
                <a:spcPts val="525"/>
              </a:spcBef>
              <a:buFont typeface="Arial" panose="020B0604020202020204" pitchFamily="34" charset="0"/>
              <a:buChar char="•"/>
              <a:defRPr sz="1600" kern="600" spc="40" baseline="0"/>
            </a:lvl5pPr>
            <a:lvl6pPr marL="645750" indent="-285750" defTabSz="914400">
              <a:lnSpc>
                <a:spcPts val="2300"/>
              </a:lnSpc>
              <a:spcBef>
                <a:spcPts val="0"/>
              </a:spcBef>
              <a:spcAft>
                <a:spcPts val="0"/>
              </a:spcAft>
              <a:buClr>
                <a:schemeClr val="tx1"/>
              </a:buClr>
              <a:buSzPct val="110000"/>
              <a:buFont typeface="Symbol" panose="05050102010706020507" pitchFamily="18" charset="2"/>
              <a:buChar char=""/>
              <a:defRPr sz="1600" b="0" i="0" kern="600" spc="40" baseline="0"/>
            </a:lvl6pPr>
            <a:lvl7pPr marL="0" indent="215900" defTabSz="914400">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defRPr>
            </a:lvl7pPr>
            <a:lvl8pPr marL="0" indent="0" defTabSz="914400">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defRPr>
            </a:lvl8pPr>
            <a:lvl9pPr marL="0" indent="0" defTabSz="914400">
              <a:lnSpc>
                <a:spcPts val="1100"/>
              </a:lnSpc>
              <a:spcBef>
                <a:spcPts val="525"/>
              </a:spcBef>
              <a:buFont typeface="Arial" panose="020B0604020202020204" pitchFamily="34" charset="0"/>
              <a:buNone/>
              <a:defRPr sz="800" b="0" i="1" kern="600" spc="120" baseline="0">
                <a:solidFill>
                  <a:schemeClr val="tx1">
                    <a:lumMod val="50000"/>
                    <a:lumOff val="50000"/>
                  </a:schemeClr>
                </a:solidFill>
              </a:defRPr>
            </a:lvl9pPr>
          </a:lstStyle>
          <a:p>
            <a:r>
              <a:rPr lang="de-DE" dirty="0"/>
              <a:t>Allegro Pulse</a:t>
            </a:r>
          </a:p>
          <a:p>
            <a:pPr lvl="1"/>
            <a:r>
              <a:rPr lang="de-DE" dirty="0" smtClean="0"/>
              <a:t>Version control, product life cycle management</a:t>
            </a:r>
            <a:endParaRPr lang="de-DE" dirty="0"/>
          </a:p>
          <a:p>
            <a:r>
              <a:rPr lang="de-DE" sz="1100" b="0" dirty="0">
                <a:solidFill>
                  <a:schemeClr val="tx1"/>
                </a:solidFill>
                <a:hlinkClick r:id="rId4"/>
              </a:rPr>
              <a:t>Link for more Information</a:t>
            </a:r>
            <a:endParaRPr lang="de-DE" sz="1100" b="0" dirty="0">
              <a:solidFill>
                <a:schemeClr val="tx1"/>
              </a:solidFill>
            </a:endParaRPr>
          </a:p>
        </p:txBody>
      </p:sp>
      <p:cxnSp>
        <p:nvCxnSpPr>
          <p:cNvPr id="19" name="Straight Connector 18"/>
          <p:cNvCxnSpPr>
            <a:stCxn id="12" idx="3"/>
          </p:cNvCxnSpPr>
          <p:nvPr/>
        </p:nvCxnSpPr>
        <p:spPr>
          <a:xfrm flipH="1">
            <a:off x="9226550" y="3745832"/>
            <a:ext cx="22275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9226550" y="3745832"/>
            <a:ext cx="0" cy="22218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16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49297" y="1649413"/>
            <a:ext cx="7493406" cy="4759325"/>
          </a:xfrm>
        </p:spPr>
      </p:pic>
      <p:sp>
        <p:nvSpPr>
          <p:cNvPr id="3" name="Title 2"/>
          <p:cNvSpPr>
            <a:spLocks noGrp="1"/>
          </p:cNvSpPr>
          <p:nvPr>
            <p:ph type="title"/>
          </p:nvPr>
        </p:nvSpPr>
        <p:spPr/>
        <p:txBody>
          <a:bodyPr/>
          <a:lstStyle/>
          <a:p>
            <a:r>
              <a:rPr lang="de-DE" dirty="0" smtClean="0"/>
              <a:t>So many options – Which one to take? – Discuss!</a:t>
            </a:r>
            <a:endParaRPr lang="de-DE" dirty="0"/>
          </a:p>
        </p:txBody>
      </p:sp>
      <p:sp>
        <p:nvSpPr>
          <p:cNvPr id="4" name="Footer Placeholder 3"/>
          <p:cNvSpPr>
            <a:spLocks noGrp="1"/>
          </p:cNvSpPr>
          <p:nvPr>
            <p:ph type="ftr" sz="quarter" idx="3"/>
          </p:nvPr>
        </p:nvSpPr>
        <p:spPr/>
        <p:txBody>
          <a:bodyPr/>
          <a:lstStyle/>
          <a:p>
            <a:r>
              <a:rPr lang="en-US" smtClean="0"/>
              <a:t>Overview: Data Archiving &amp; Version Control – Martin Hensel</a:t>
            </a:r>
            <a:endParaRPr lang="de-DE"/>
          </a:p>
        </p:txBody>
      </p:sp>
      <p:sp>
        <p:nvSpPr>
          <p:cNvPr id="5" name="Slide Number Placeholder 4"/>
          <p:cNvSpPr>
            <a:spLocks noGrp="1"/>
          </p:cNvSpPr>
          <p:nvPr>
            <p:ph type="sldNum" sz="quarter" idx="4"/>
          </p:nvPr>
        </p:nvSpPr>
        <p:spPr/>
        <p:txBody>
          <a:bodyPr/>
          <a:lstStyle/>
          <a:p>
            <a:fld id="{CDC6BB02-6612-4463-8030-4413BF816764}" type="slidenum">
              <a:rPr lang="de-DE" smtClean="0"/>
              <a:t>13</a:t>
            </a:fld>
            <a:endParaRPr lang="de-DE"/>
          </a:p>
        </p:txBody>
      </p:sp>
      <p:sp>
        <p:nvSpPr>
          <p:cNvPr id="6" name="Date Placeholder 5"/>
          <p:cNvSpPr>
            <a:spLocks noGrp="1"/>
          </p:cNvSpPr>
          <p:nvPr>
            <p:ph type="dt" sz="half" idx="2"/>
          </p:nvPr>
        </p:nvSpPr>
        <p:spPr/>
        <p:txBody>
          <a:bodyPr/>
          <a:lstStyle/>
          <a:p>
            <a:r>
              <a:rPr lang="de-DE" smtClean="0"/>
              <a:t>15.12.2022</a:t>
            </a:r>
            <a:endParaRPr lang="de-DE"/>
          </a:p>
        </p:txBody>
      </p:sp>
    </p:spTree>
    <p:extLst>
      <p:ext uri="{BB962C8B-B14F-4D97-AF65-F5344CB8AC3E}">
        <p14:creationId xmlns:p14="http://schemas.microsoft.com/office/powerpoint/2010/main" val="372448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F0412B-F929-DD4C-8D99-4244E9D5E62B}"/>
              </a:ext>
            </a:extLst>
          </p:cNvPr>
          <p:cNvSpPr>
            <a:spLocks noGrp="1"/>
          </p:cNvSpPr>
          <p:nvPr>
            <p:ph idx="1"/>
          </p:nvPr>
        </p:nvSpPr>
        <p:spPr/>
        <p:txBody>
          <a:bodyPr/>
          <a:lstStyle/>
          <a:p>
            <a:pPr>
              <a:lnSpc>
                <a:spcPct val="100000"/>
              </a:lnSpc>
            </a:pPr>
            <a:r>
              <a:rPr lang="de-DE" dirty="0" smtClean="0"/>
              <a:t>Max Planck Society – Semiconductor Laboratory</a:t>
            </a:r>
            <a:endParaRPr lang="de-DE" dirty="0"/>
          </a:p>
          <a:p>
            <a:pPr lvl="1">
              <a:lnSpc>
                <a:spcPct val="100000"/>
              </a:lnSpc>
              <a:spcBef>
                <a:spcPts val="600"/>
              </a:spcBef>
            </a:pPr>
            <a:endParaRPr lang="de-DE" dirty="0" smtClean="0"/>
          </a:p>
          <a:p>
            <a:pPr lvl="1">
              <a:lnSpc>
                <a:spcPct val="100000"/>
              </a:lnSpc>
              <a:spcBef>
                <a:spcPts val="600"/>
              </a:spcBef>
            </a:pPr>
            <a:r>
              <a:rPr lang="de-DE" dirty="0" smtClean="0"/>
              <a:t>Martin Hensel</a:t>
            </a:r>
          </a:p>
          <a:p>
            <a:pPr lvl="1">
              <a:lnSpc>
                <a:spcPct val="100000"/>
              </a:lnSpc>
              <a:spcBef>
                <a:spcPts val="600"/>
              </a:spcBef>
            </a:pPr>
            <a:r>
              <a:rPr lang="de-DE" dirty="0"/>
              <a:t/>
            </a:r>
            <a:br>
              <a:rPr lang="de-DE" dirty="0"/>
            </a:br>
            <a:r>
              <a:rPr lang="de-DE" dirty="0" smtClean="0"/>
              <a:t>Otto-Hahn-Ring 6 </a:t>
            </a:r>
          </a:p>
          <a:p>
            <a:pPr lvl="1">
              <a:lnSpc>
                <a:spcPct val="100000"/>
              </a:lnSpc>
              <a:spcBef>
                <a:spcPts val="600"/>
              </a:spcBef>
            </a:pPr>
            <a:r>
              <a:rPr lang="de-DE" dirty="0" smtClean="0"/>
              <a:t>81739 </a:t>
            </a:r>
            <a:r>
              <a:rPr lang="de-DE" dirty="0"/>
              <a:t>München</a:t>
            </a:r>
          </a:p>
          <a:p>
            <a:pPr lvl="1"/>
            <a:endParaRPr lang="de-DE" dirty="0"/>
          </a:p>
          <a:p>
            <a:pPr lvl="1"/>
            <a:r>
              <a:rPr lang="de-DE" dirty="0"/>
              <a:t>Tel.: +49 (0)89 </a:t>
            </a:r>
            <a:r>
              <a:rPr lang="de-DE" dirty="0" smtClean="0"/>
              <a:t>839400-0</a:t>
            </a:r>
            <a:r>
              <a:rPr lang="de-DE" dirty="0"/>
              <a:t/>
            </a:r>
            <a:br>
              <a:rPr lang="de-DE" dirty="0"/>
            </a:br>
            <a:r>
              <a:rPr lang="de-DE" dirty="0"/>
              <a:t>Fax: +49 (0)89 </a:t>
            </a:r>
            <a:r>
              <a:rPr lang="de-DE" dirty="0" smtClean="0"/>
              <a:t>839400-11</a:t>
            </a:r>
            <a:endParaRPr lang="de-DE" dirty="0"/>
          </a:p>
          <a:p>
            <a:pPr lvl="1"/>
            <a:endParaRPr lang="de-DE" dirty="0"/>
          </a:p>
          <a:p>
            <a:pPr lvl="1"/>
            <a:r>
              <a:rPr lang="de-DE" dirty="0"/>
              <a:t>E-Mail: </a:t>
            </a:r>
            <a:r>
              <a:rPr lang="de-DE" dirty="0" smtClean="0"/>
              <a:t>hll-info@hll.mpg.de</a:t>
            </a:r>
            <a:r>
              <a:rPr lang="de-DE" dirty="0"/>
              <a:t/>
            </a:r>
            <a:br>
              <a:rPr lang="de-DE" dirty="0"/>
            </a:br>
            <a:r>
              <a:rPr lang="de-DE" dirty="0"/>
              <a:t>Internet: </a:t>
            </a:r>
            <a:r>
              <a:rPr lang="de-DE" dirty="0" smtClean="0"/>
              <a:t>www.hll.mpg.de</a:t>
            </a:r>
            <a:endParaRPr lang="de-DE" dirty="0"/>
          </a:p>
        </p:txBody>
      </p:sp>
      <p:sp>
        <p:nvSpPr>
          <p:cNvPr id="2" name="Titel 1">
            <a:extLst>
              <a:ext uri="{FF2B5EF4-FFF2-40B4-BE49-F238E27FC236}">
                <a16:creationId xmlns:a16="http://schemas.microsoft.com/office/drawing/2014/main" id="{B0012E11-915D-EA4E-A529-30A8B2FA59C8}"/>
              </a:ext>
            </a:extLst>
          </p:cNvPr>
          <p:cNvSpPr>
            <a:spLocks noGrp="1"/>
          </p:cNvSpPr>
          <p:nvPr>
            <p:ph type="title"/>
          </p:nvPr>
        </p:nvSpPr>
        <p:spPr/>
        <p:txBody>
          <a:bodyPr/>
          <a:lstStyle/>
          <a:p>
            <a:r>
              <a:rPr lang="en-US" dirty="0" smtClean="0"/>
              <a:t>Thank you for</a:t>
            </a:r>
            <a:br>
              <a:rPr lang="en-US" dirty="0" smtClean="0"/>
            </a:br>
            <a:r>
              <a:rPr lang="en-US" dirty="0" smtClean="0"/>
              <a:t>your attention</a:t>
            </a:r>
            <a:br>
              <a:rPr lang="en-US" dirty="0" smtClean="0"/>
            </a:br>
            <a:r>
              <a:rPr lang="en-US" sz="1800" b="0" cap="none" spc="50" dirty="0" smtClean="0"/>
              <a:t>For questions please contact:</a:t>
            </a:r>
            <a:endParaRPr lang="en-US" sz="1800" dirty="0"/>
          </a:p>
        </p:txBody>
      </p:sp>
      <p:sp>
        <p:nvSpPr>
          <p:cNvPr id="6" name="Fußzeilenplatzhalter 5"/>
          <p:cNvSpPr>
            <a:spLocks noGrp="1"/>
          </p:cNvSpPr>
          <p:nvPr>
            <p:ph type="ftr" sz="quarter" idx="3"/>
          </p:nvPr>
        </p:nvSpPr>
        <p:spPr/>
        <p:txBody>
          <a:bodyPr/>
          <a:lstStyle/>
          <a:p>
            <a:r>
              <a:rPr lang="en-US" dirty="0" smtClean="0"/>
              <a:t>Overview: Data Archiving &amp; Version Control – Martin Hensel</a:t>
            </a:r>
            <a:endParaRPr lang="en-US" dirty="0"/>
          </a:p>
        </p:txBody>
      </p:sp>
      <p:sp>
        <p:nvSpPr>
          <p:cNvPr id="7" name="Foliennummernplatzhalter 6"/>
          <p:cNvSpPr>
            <a:spLocks noGrp="1"/>
          </p:cNvSpPr>
          <p:nvPr>
            <p:ph type="sldNum" sz="quarter" idx="4"/>
          </p:nvPr>
        </p:nvSpPr>
        <p:spPr/>
        <p:txBody>
          <a:bodyPr/>
          <a:lstStyle/>
          <a:p>
            <a:fld id="{48AB53DF-44C7-4E0A-A5DE-06E7FD589F68}" type="slidenum">
              <a:rPr lang="de-DE" smtClean="0"/>
              <a:pPr/>
              <a:t>14</a:t>
            </a:fld>
            <a:endParaRPr lang="de-DE" dirty="0"/>
          </a:p>
        </p:txBody>
      </p:sp>
      <p:sp>
        <p:nvSpPr>
          <p:cNvPr id="5" name="Datumsplatzhalter 4"/>
          <p:cNvSpPr>
            <a:spLocks noGrp="1"/>
          </p:cNvSpPr>
          <p:nvPr>
            <p:ph type="dt" sz="half" idx="2"/>
          </p:nvPr>
        </p:nvSpPr>
        <p:spPr/>
        <p:txBody>
          <a:bodyPr/>
          <a:lstStyle/>
          <a:p>
            <a:r>
              <a:rPr lang="de-DE" smtClean="0"/>
              <a:t>15.12.2022</a:t>
            </a:r>
            <a:endParaRPr lang="de-DE" dirty="0"/>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774" t="-68" r="-774"/>
          <a:stretch/>
        </p:blipFill>
        <p:spPr>
          <a:xfrm>
            <a:off x="7169611" y="2109538"/>
            <a:ext cx="2102726" cy="3899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8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216025" y="1835008"/>
            <a:ext cx="8895716" cy="4467368"/>
          </a:xfrm>
        </p:spPr>
        <p:txBody>
          <a:bodyPr/>
          <a:lstStyle/>
          <a:p>
            <a:r>
              <a:rPr lang="de-DE" sz="2300" cap="all" dirty="0" smtClean="0"/>
              <a:t>Outline</a:t>
            </a:r>
          </a:p>
          <a:p>
            <a:endParaRPr lang="de-DE" sz="2300" cap="all" dirty="0" smtClean="0"/>
          </a:p>
          <a:p>
            <a:r>
              <a:rPr lang="de-DE" dirty="0"/>
              <a:t>Archiving vs. Version Control</a:t>
            </a:r>
          </a:p>
          <a:p>
            <a:r>
              <a:rPr lang="de-DE" dirty="0" smtClean="0"/>
              <a:t>Different kinds of Data</a:t>
            </a:r>
          </a:p>
          <a:p>
            <a:r>
              <a:rPr lang="de-DE" dirty="0" smtClean="0"/>
              <a:t>Accessibility</a:t>
            </a:r>
            <a:endParaRPr lang="de-DE" dirty="0"/>
          </a:p>
          <a:p>
            <a:endParaRPr lang="de-DE" dirty="0" smtClean="0"/>
          </a:p>
          <a:p>
            <a:r>
              <a:rPr lang="de-DE" dirty="0" smtClean="0"/>
              <a:t>Version control systems</a:t>
            </a:r>
          </a:p>
          <a:p>
            <a:r>
              <a:rPr lang="de-DE" dirty="0" smtClean="0"/>
              <a:t>Product Life Cycle Management solutions</a:t>
            </a:r>
          </a:p>
          <a:p>
            <a:endParaRPr lang="de-DE" dirty="0"/>
          </a:p>
          <a:p>
            <a:r>
              <a:rPr lang="de-DE" dirty="0" smtClean="0"/>
              <a:t>Options, so many options ...</a:t>
            </a:r>
          </a:p>
        </p:txBody>
      </p:sp>
      <p:sp>
        <p:nvSpPr>
          <p:cNvPr id="4" name="Date Placeholder 3"/>
          <p:cNvSpPr>
            <a:spLocks noGrp="1"/>
          </p:cNvSpPr>
          <p:nvPr>
            <p:ph type="dt" sz="half" idx="2"/>
          </p:nvPr>
        </p:nvSpPr>
        <p:spPr/>
        <p:txBody>
          <a:bodyPr/>
          <a:lstStyle/>
          <a:p>
            <a:r>
              <a:rPr lang="de-DE" smtClean="0"/>
              <a:t>15.12.2022</a:t>
            </a:r>
            <a:endParaRPr lang="de-DE"/>
          </a:p>
        </p:txBody>
      </p:sp>
      <p:sp>
        <p:nvSpPr>
          <p:cNvPr id="6" name="Footer Placeholder 5"/>
          <p:cNvSpPr>
            <a:spLocks noGrp="1"/>
          </p:cNvSpPr>
          <p:nvPr>
            <p:ph type="ftr" sz="quarter" idx="3"/>
          </p:nvPr>
        </p:nvSpPr>
        <p:spPr/>
        <p:txBody>
          <a:bodyPr/>
          <a:lstStyle/>
          <a:p>
            <a:r>
              <a:rPr lang="en-US" dirty="0" smtClean="0"/>
              <a:t>Overview: Data Archiving &amp; Version Control – Martin Hensel</a:t>
            </a:r>
            <a:endParaRPr lang="de-DE" dirty="0"/>
          </a:p>
        </p:txBody>
      </p:sp>
      <p:sp>
        <p:nvSpPr>
          <p:cNvPr id="5" name="Slide Number Placeholder 4"/>
          <p:cNvSpPr>
            <a:spLocks noGrp="1"/>
          </p:cNvSpPr>
          <p:nvPr>
            <p:ph type="sldNum" sz="quarter" idx="4"/>
          </p:nvPr>
        </p:nvSpPr>
        <p:spPr/>
        <p:txBody>
          <a:bodyPr/>
          <a:lstStyle/>
          <a:p>
            <a:fld id="{CDC6BB02-6612-4463-8030-4413BF816764}" type="slidenum">
              <a:rPr lang="de-DE" smtClean="0"/>
              <a:t>2</a:t>
            </a:fld>
            <a:endParaRPr lang="de-DE"/>
          </a:p>
        </p:txBody>
      </p:sp>
      <p:pic>
        <p:nvPicPr>
          <p:cNvPr id="7" name="Picture Placeholder 6">
            <a:hlinkClick r:id="rId2"/>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663856" y="3856008"/>
            <a:ext cx="2447884" cy="2447884"/>
          </a:xfrm>
          <a:prstGeom prst="rect">
            <a:avLst/>
          </a:prstGeom>
          <a:noFill/>
        </p:spPr>
      </p:pic>
    </p:spTree>
    <p:extLst>
      <p:ext uri="{BB962C8B-B14F-4D97-AF65-F5344CB8AC3E}">
        <p14:creationId xmlns:p14="http://schemas.microsoft.com/office/powerpoint/2010/main" val="2071924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285750" lvl="1" indent="-285750">
              <a:buFont typeface="Arial" panose="020B0604020202020204" pitchFamily="34" charset="0"/>
              <a:buChar char="•"/>
            </a:pPr>
            <a:r>
              <a:rPr lang="de-DE" dirty="0" smtClean="0"/>
              <a:t>Backup the data, possibly on multiple locations (redundancy).</a:t>
            </a:r>
          </a:p>
          <a:p>
            <a:pPr marL="285750" lvl="1" indent="-285750">
              <a:buFont typeface="Arial" panose="020B0604020202020204" pitchFamily="34" charset="0"/>
              <a:buChar char="•"/>
            </a:pPr>
            <a:r>
              <a:rPr lang="de-DE" dirty="0" smtClean="0"/>
              <a:t>Control accessibility (user access control).</a:t>
            </a:r>
          </a:p>
          <a:p>
            <a:pPr marL="285750" lvl="1" indent="-285750">
              <a:buFont typeface="Arial" panose="020B0604020202020204" pitchFamily="34" charset="0"/>
              <a:buChar char="•"/>
            </a:pPr>
            <a:r>
              <a:rPr lang="de-DE" dirty="0" smtClean="0"/>
              <a:t>Timestamped (time of archivation/file creation)</a:t>
            </a:r>
          </a:p>
          <a:p>
            <a:pPr marL="285750" lvl="1" indent="-285750">
              <a:buFont typeface="Arial" panose="020B0604020202020204" pitchFamily="34" charset="0"/>
              <a:buChar char="•"/>
            </a:pPr>
            <a:r>
              <a:rPr lang="de-DE" dirty="0" smtClean="0"/>
              <a:t>May reduce data size (compression)</a:t>
            </a:r>
          </a:p>
          <a:p>
            <a:pPr marL="285750" lvl="1" indent="-285750">
              <a:buFont typeface="Arial" panose="020B0604020202020204" pitchFamily="34" charset="0"/>
              <a:buChar char="•"/>
            </a:pPr>
            <a:endParaRPr lang="de-DE" dirty="0"/>
          </a:p>
          <a:p>
            <a:pPr marL="285750" lvl="1" indent="-285750">
              <a:buFont typeface="Arial" panose="020B0604020202020204" pitchFamily="34" charset="0"/>
              <a:buChar char="•"/>
            </a:pPr>
            <a:endParaRPr lang="de-DE" dirty="0" smtClean="0"/>
          </a:p>
          <a:p>
            <a:pPr marL="285750" lvl="1" indent="-285750">
              <a:buFont typeface="Arial" panose="020B0604020202020204" pitchFamily="34" charset="0"/>
              <a:buChar char="•"/>
            </a:pPr>
            <a:endParaRPr lang="de-DE" dirty="0"/>
          </a:p>
          <a:p>
            <a:pPr marL="285750" lvl="1" indent="-285750">
              <a:buFont typeface="Arial" panose="020B0604020202020204" pitchFamily="34" charset="0"/>
              <a:buChar char="•"/>
            </a:pPr>
            <a:endParaRPr lang="de-DE" dirty="0" smtClean="0"/>
          </a:p>
          <a:p>
            <a:pPr marL="285750" lvl="1" indent="-285750">
              <a:buFont typeface="Arial" panose="020B0604020202020204" pitchFamily="34" charset="0"/>
              <a:buChar char="•"/>
            </a:pPr>
            <a:r>
              <a:rPr lang="de-DE" dirty="0" smtClean="0"/>
              <a:t>Can accomodate all data types.</a:t>
            </a:r>
            <a:endParaRPr lang="de-DE" dirty="0"/>
          </a:p>
        </p:txBody>
      </p:sp>
      <p:sp>
        <p:nvSpPr>
          <p:cNvPr id="3" name="Content Placeholder 2"/>
          <p:cNvSpPr>
            <a:spLocks noGrp="1"/>
          </p:cNvSpPr>
          <p:nvPr>
            <p:ph sz="half" idx="2"/>
          </p:nvPr>
        </p:nvSpPr>
        <p:spPr/>
        <p:txBody>
          <a:bodyPr/>
          <a:lstStyle/>
          <a:p>
            <a:pPr marL="285750" lvl="1" indent="-285750">
              <a:buFont typeface="Arial" panose="020B0604020202020204" pitchFamily="34" charset="0"/>
              <a:buChar char="+"/>
            </a:pPr>
            <a:r>
              <a:rPr lang="de-DE" dirty="0" smtClean="0"/>
              <a:t>Track how data changes over time.</a:t>
            </a:r>
          </a:p>
          <a:p>
            <a:pPr marL="285750" lvl="1" indent="-285750">
              <a:buFont typeface="Arial" panose="020B0604020202020204" pitchFamily="34" charset="0"/>
              <a:buChar char="+"/>
            </a:pPr>
            <a:r>
              <a:rPr lang="de-DE" dirty="0" smtClean="0"/>
              <a:t>Track who changes the data (commiter).</a:t>
            </a:r>
          </a:p>
          <a:p>
            <a:pPr marL="285750" lvl="1" indent="-285750">
              <a:buFont typeface="Arial" panose="020B0604020202020204" pitchFamily="34" charset="0"/>
              <a:buChar char="+"/>
            </a:pPr>
            <a:r>
              <a:rPr lang="de-DE" dirty="0" smtClean="0"/>
              <a:t>Define snapshots (commits).</a:t>
            </a:r>
          </a:p>
          <a:p>
            <a:pPr marL="285750" lvl="1" indent="-285750">
              <a:buFont typeface="Arial" panose="020B0604020202020204" pitchFamily="34" charset="0"/>
              <a:buChar char="+"/>
            </a:pPr>
            <a:r>
              <a:rPr lang="de-DE" dirty="0" smtClean="0"/>
              <a:t>Acts as a time machine for data.</a:t>
            </a:r>
          </a:p>
          <a:p>
            <a:pPr marL="285750" lvl="1" indent="-285750">
              <a:buFont typeface="Arial" panose="020B0604020202020204" pitchFamily="34" charset="0"/>
              <a:buChar char="+"/>
            </a:pPr>
            <a:r>
              <a:rPr lang="de-DE" dirty="0" smtClean="0"/>
              <a:t>Allow diverging timelines (branching).</a:t>
            </a:r>
          </a:p>
          <a:p>
            <a:pPr marL="285750" lvl="1" indent="-285750">
              <a:buFont typeface="Arial" panose="020B0604020202020204" pitchFamily="34" charset="0"/>
              <a:buChar char="+"/>
            </a:pPr>
            <a:r>
              <a:rPr lang="de-DE" dirty="0" smtClean="0"/>
              <a:t>Allow converging timelines and provide ways to integrate changes from different timelines into one (merging).</a:t>
            </a:r>
          </a:p>
          <a:p>
            <a:pPr marL="285750" lvl="1" indent="-285750">
              <a:buFont typeface="Arial" panose="020B0604020202020204" pitchFamily="34" charset="0"/>
              <a:buChar char="+"/>
            </a:pPr>
            <a:endParaRPr lang="de-DE" dirty="0" smtClean="0"/>
          </a:p>
          <a:p>
            <a:pPr marL="285750" lvl="1" indent="-285750">
              <a:buFont typeface="Symbol" panose="05050102010706020507" pitchFamily="18" charset="2"/>
              <a:buChar char="-"/>
            </a:pPr>
            <a:r>
              <a:rPr lang="de-DE" dirty="0" smtClean="0"/>
              <a:t>Best used for text data, most functionality not usable or not optimized for binary files.</a:t>
            </a:r>
          </a:p>
        </p:txBody>
      </p:sp>
      <p:sp>
        <p:nvSpPr>
          <p:cNvPr id="4" name="Title 3"/>
          <p:cNvSpPr>
            <a:spLocks noGrp="1"/>
          </p:cNvSpPr>
          <p:nvPr>
            <p:ph type="title"/>
          </p:nvPr>
        </p:nvSpPr>
        <p:spPr/>
        <p:txBody>
          <a:bodyPr/>
          <a:lstStyle/>
          <a:p>
            <a:r>
              <a:rPr lang="de-DE" dirty="0" smtClean="0"/>
              <a:t>Archiving versus Version Control</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3</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8" name="Content Placeholder 7"/>
          <p:cNvSpPr>
            <a:spLocks noGrp="1"/>
          </p:cNvSpPr>
          <p:nvPr>
            <p:ph sz="half" idx="11"/>
          </p:nvPr>
        </p:nvSpPr>
        <p:spPr/>
        <p:txBody>
          <a:bodyPr/>
          <a:lstStyle/>
          <a:p>
            <a:r>
              <a:rPr lang="de-DE" dirty="0"/>
              <a:t>Archiving</a:t>
            </a:r>
          </a:p>
          <a:p>
            <a:endParaRPr lang="de-DE" dirty="0"/>
          </a:p>
        </p:txBody>
      </p:sp>
      <p:sp>
        <p:nvSpPr>
          <p:cNvPr id="9" name="Content Placeholder 8"/>
          <p:cNvSpPr>
            <a:spLocks noGrp="1"/>
          </p:cNvSpPr>
          <p:nvPr>
            <p:ph sz="half" idx="12"/>
          </p:nvPr>
        </p:nvSpPr>
        <p:spPr/>
        <p:txBody>
          <a:bodyPr/>
          <a:lstStyle/>
          <a:p>
            <a:r>
              <a:rPr lang="de-DE" dirty="0"/>
              <a:t>Version Control</a:t>
            </a:r>
          </a:p>
          <a:p>
            <a:endParaRPr lang="de-DE" dirty="0"/>
          </a:p>
        </p:txBody>
      </p:sp>
    </p:spTree>
    <p:extLst>
      <p:ext uri="{BB962C8B-B14F-4D97-AF65-F5344CB8AC3E}">
        <p14:creationId xmlns:p14="http://schemas.microsoft.com/office/powerpoint/2010/main" val="35781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47736" y="1648852"/>
            <a:ext cx="5148263" cy="4749280"/>
          </a:xfrm>
          <a:prstGeom prst="rect">
            <a:avLst/>
          </a:prstGeom>
          <a:solidFill>
            <a:schemeClr val="accent1">
              <a:lumMod val="20000"/>
              <a:lumOff val="8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7" name="Rectangle 36"/>
          <p:cNvSpPr/>
          <p:nvPr/>
        </p:nvSpPr>
        <p:spPr>
          <a:xfrm>
            <a:off x="6096000" y="1648852"/>
            <a:ext cx="5148263" cy="4749280"/>
          </a:xfrm>
          <a:prstGeom prst="rect">
            <a:avLst/>
          </a:prstGeom>
          <a:solidFill>
            <a:schemeClr val="bg2">
              <a:lumMod val="40000"/>
              <a:lumOff val="6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nvGrpSpPr>
          <p:cNvPr id="40" name="Group 39"/>
          <p:cNvGrpSpPr/>
          <p:nvPr/>
        </p:nvGrpSpPr>
        <p:grpSpPr>
          <a:xfrm>
            <a:off x="947738" y="1648855"/>
            <a:ext cx="10296525" cy="4749277"/>
            <a:chOff x="947738" y="1648855"/>
            <a:chExt cx="10296525" cy="4749277"/>
          </a:xfrm>
        </p:grpSpPr>
        <p:sp>
          <p:nvSpPr>
            <p:cNvPr id="36" name="Rectangle 35"/>
            <p:cNvSpPr/>
            <p:nvPr/>
          </p:nvSpPr>
          <p:spPr>
            <a:xfrm>
              <a:off x="947738" y="4017615"/>
              <a:ext cx="5148263" cy="2380517"/>
            </a:xfrm>
            <a:prstGeom prst="rect">
              <a:avLst/>
            </a:prstGeom>
            <a:solidFill>
              <a:srgbClr val="FF99CC">
                <a:alpha val="49804"/>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9" name="Rectangle 38"/>
            <p:cNvSpPr/>
            <p:nvPr/>
          </p:nvSpPr>
          <p:spPr>
            <a:xfrm>
              <a:off x="6096000" y="4017615"/>
              <a:ext cx="5148263" cy="2380517"/>
            </a:xfrm>
            <a:prstGeom prst="rect">
              <a:avLst/>
            </a:prstGeom>
            <a:solidFill>
              <a:srgbClr val="FF9999">
                <a:alpha val="49804"/>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nvGrpSpPr>
            <p:cNvPr id="32" name="Group 31"/>
            <p:cNvGrpSpPr/>
            <p:nvPr/>
          </p:nvGrpSpPr>
          <p:grpSpPr>
            <a:xfrm>
              <a:off x="5807739" y="1648855"/>
              <a:ext cx="576524" cy="4749277"/>
              <a:chOff x="5807739" y="1648855"/>
              <a:chExt cx="576524" cy="4749277"/>
            </a:xfrm>
          </p:grpSpPr>
          <p:sp>
            <p:nvSpPr>
              <p:cNvPr id="13" name="Content Placeholder 10"/>
              <p:cNvSpPr txBox="1">
                <a:spLocks/>
              </p:cNvSpPr>
              <p:nvPr/>
            </p:nvSpPr>
            <p:spPr>
              <a:xfrm>
                <a:off x="5807739" y="1648855"/>
                <a:ext cx="576524" cy="1270808"/>
              </a:xfrm>
              <a:prstGeom prst="rect">
                <a:avLst/>
              </a:prstGeom>
              <a:ln>
                <a:noFill/>
              </a:ln>
            </p:spPr>
            <p:txBody>
              <a:bodyPr vert="vert" lIns="0" tIns="0" rIns="0" bIns="0" rtlCol="0" anchor="ctr">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de-DE" dirty="0" smtClean="0"/>
                  <a:t>Versioning</a:t>
                </a:r>
                <a:endParaRPr lang="de-DE" dirty="0"/>
              </a:p>
            </p:txBody>
          </p:sp>
          <p:sp>
            <p:nvSpPr>
              <p:cNvPr id="17" name="Content Placeholder 10"/>
              <p:cNvSpPr txBox="1">
                <a:spLocks/>
              </p:cNvSpPr>
              <p:nvPr/>
            </p:nvSpPr>
            <p:spPr>
              <a:xfrm>
                <a:off x="5807739" y="5200048"/>
                <a:ext cx="576524" cy="1198084"/>
              </a:xfrm>
              <a:prstGeom prst="rect">
                <a:avLst/>
              </a:prstGeom>
              <a:ln>
                <a:noFill/>
              </a:ln>
            </p:spPr>
            <p:txBody>
              <a:bodyPr vert="vert" lIns="0" tIns="0" rIns="0" bIns="0" rtlCol="0" anchor="ctr">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lgn="r"/>
                <a:r>
                  <a:rPr lang="de-DE" dirty="0" smtClean="0"/>
                  <a:t>Archiving</a:t>
                </a:r>
                <a:endParaRPr lang="de-DE" dirty="0"/>
              </a:p>
            </p:txBody>
          </p:sp>
          <p:cxnSp>
            <p:nvCxnSpPr>
              <p:cNvPr id="25" name="Straight Connector 24"/>
              <p:cNvCxnSpPr>
                <a:stCxn id="13" idx="2"/>
                <a:endCxn id="17" idx="0"/>
              </p:cNvCxnSpPr>
              <p:nvPr/>
            </p:nvCxnSpPr>
            <p:spPr>
              <a:xfrm>
                <a:off x="6096001" y="2919663"/>
                <a:ext cx="0" cy="2280385"/>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grpSp>
      <p:sp>
        <p:nvSpPr>
          <p:cNvPr id="9" name="Content Placeholder 8"/>
          <p:cNvSpPr>
            <a:spLocks noGrp="1"/>
          </p:cNvSpPr>
          <p:nvPr>
            <p:ph sz="half" idx="1"/>
          </p:nvPr>
        </p:nvSpPr>
        <p:spPr>
          <a:xfrm>
            <a:off x="1090863" y="1648852"/>
            <a:ext cx="4716876" cy="2156400"/>
          </a:xfrm>
          <a:ln>
            <a:noFill/>
          </a:ln>
        </p:spPr>
        <p:txBody>
          <a:bodyPr/>
          <a:lstStyle/>
          <a:p>
            <a:pPr lvl="1"/>
            <a:r>
              <a:rPr lang="de-DE" dirty="0" smtClean="0"/>
              <a:t>Compiled applications</a:t>
            </a:r>
          </a:p>
          <a:p>
            <a:pPr lvl="1"/>
            <a:r>
              <a:rPr lang="de-DE" dirty="0" smtClean="0"/>
              <a:t>Documentation images (png, pdf)</a:t>
            </a:r>
          </a:p>
          <a:p>
            <a:pPr lvl="1"/>
            <a:r>
              <a:rPr lang="de-DE" dirty="0" smtClean="0"/>
              <a:t>Schematics</a:t>
            </a:r>
          </a:p>
          <a:p>
            <a:pPr lvl="1"/>
            <a:r>
              <a:rPr lang="de-DE" dirty="0" smtClean="0"/>
              <a:t>Board and wafer layouts</a:t>
            </a:r>
          </a:p>
          <a:p>
            <a:pPr lvl="1"/>
            <a:r>
              <a:rPr lang="de-DE" dirty="0" smtClean="0"/>
              <a:t>CAD files (3D construction data)</a:t>
            </a:r>
          </a:p>
        </p:txBody>
      </p:sp>
      <p:sp>
        <p:nvSpPr>
          <p:cNvPr id="3" name="Title 2"/>
          <p:cNvSpPr>
            <a:spLocks noGrp="1"/>
          </p:cNvSpPr>
          <p:nvPr>
            <p:ph type="title"/>
          </p:nvPr>
        </p:nvSpPr>
        <p:spPr/>
        <p:txBody>
          <a:bodyPr/>
          <a:lstStyle/>
          <a:p>
            <a:r>
              <a:rPr lang="de-DE" dirty="0" smtClean="0"/>
              <a:t>Different kinds of Data</a:t>
            </a:r>
            <a:endParaRPr lang="de-DE" dirty="0"/>
          </a:p>
        </p:txBody>
      </p:sp>
      <p:sp>
        <p:nvSpPr>
          <p:cNvPr id="4" name="Footer Placeholder 3"/>
          <p:cNvSpPr>
            <a:spLocks noGrp="1"/>
          </p:cNvSpPr>
          <p:nvPr>
            <p:ph type="ftr" sz="quarter" idx="3"/>
          </p:nvPr>
        </p:nvSpPr>
        <p:spPr/>
        <p:txBody>
          <a:bodyPr/>
          <a:lstStyle/>
          <a:p>
            <a:r>
              <a:rPr lang="en-US" dirty="0" smtClean="0"/>
              <a:t>Overview: Data Archiving &amp; Version Control – Martin Hensel</a:t>
            </a:r>
            <a:endParaRPr lang="de-DE"/>
          </a:p>
        </p:txBody>
      </p:sp>
      <p:sp>
        <p:nvSpPr>
          <p:cNvPr id="5" name="Slide Number Placeholder 4"/>
          <p:cNvSpPr>
            <a:spLocks noGrp="1"/>
          </p:cNvSpPr>
          <p:nvPr>
            <p:ph type="sldNum" sz="quarter" idx="4"/>
          </p:nvPr>
        </p:nvSpPr>
        <p:spPr/>
        <p:txBody>
          <a:bodyPr/>
          <a:lstStyle/>
          <a:p>
            <a:fld id="{CDC6BB02-6612-4463-8030-4413BF816764}" type="slidenum">
              <a:rPr lang="de-DE" smtClean="0"/>
              <a:t>4</a:t>
            </a:fld>
            <a:endParaRPr lang="de-DE"/>
          </a:p>
        </p:txBody>
      </p:sp>
      <p:sp>
        <p:nvSpPr>
          <p:cNvPr id="6" name="Date Placeholder 5"/>
          <p:cNvSpPr>
            <a:spLocks noGrp="1"/>
          </p:cNvSpPr>
          <p:nvPr>
            <p:ph type="dt" sz="half" idx="10"/>
          </p:nvPr>
        </p:nvSpPr>
        <p:spPr/>
        <p:txBody>
          <a:bodyPr/>
          <a:lstStyle/>
          <a:p>
            <a:r>
              <a:rPr lang="de-DE" smtClean="0"/>
              <a:t>15.12.2022</a:t>
            </a:r>
            <a:endParaRPr lang="de-DE"/>
          </a:p>
        </p:txBody>
      </p:sp>
      <p:sp>
        <p:nvSpPr>
          <p:cNvPr id="11" name="Content Placeholder 10"/>
          <p:cNvSpPr>
            <a:spLocks noGrp="1"/>
          </p:cNvSpPr>
          <p:nvPr>
            <p:ph sz="half" idx="11"/>
          </p:nvPr>
        </p:nvSpPr>
        <p:spPr>
          <a:xfrm>
            <a:off x="947740" y="3804308"/>
            <a:ext cx="1370345" cy="448233"/>
          </a:xfrm>
          <a:ln>
            <a:noFill/>
          </a:ln>
        </p:spPr>
        <p:txBody>
          <a:bodyPr anchor="ctr"/>
          <a:lstStyle/>
          <a:p>
            <a:r>
              <a:rPr lang="de-DE" dirty="0" smtClean="0"/>
              <a:t>Binary Data</a:t>
            </a:r>
            <a:endParaRPr lang="de-DE" dirty="0"/>
          </a:p>
        </p:txBody>
      </p:sp>
      <p:sp>
        <p:nvSpPr>
          <p:cNvPr id="12" name="Content Placeholder 11"/>
          <p:cNvSpPr>
            <a:spLocks noGrp="1"/>
          </p:cNvSpPr>
          <p:nvPr>
            <p:ph sz="half" idx="12"/>
          </p:nvPr>
        </p:nvSpPr>
        <p:spPr>
          <a:xfrm>
            <a:off x="8839200" y="3799377"/>
            <a:ext cx="2405063" cy="448233"/>
          </a:xfrm>
          <a:ln>
            <a:noFill/>
          </a:ln>
        </p:spPr>
        <p:txBody>
          <a:bodyPr anchor="ctr"/>
          <a:lstStyle/>
          <a:p>
            <a:pPr algn="r"/>
            <a:r>
              <a:rPr lang="de-DE" dirty="0" smtClean="0"/>
              <a:t>Human Readable Data</a:t>
            </a:r>
            <a:endParaRPr lang="de-DE" dirty="0"/>
          </a:p>
        </p:txBody>
      </p:sp>
      <p:sp>
        <p:nvSpPr>
          <p:cNvPr id="15" name="Content Placeholder 8"/>
          <p:cNvSpPr txBox="1">
            <a:spLocks/>
          </p:cNvSpPr>
          <p:nvPr/>
        </p:nvSpPr>
        <p:spPr>
          <a:xfrm>
            <a:off x="1090863" y="4247610"/>
            <a:ext cx="4716876" cy="2156400"/>
          </a:xfrm>
          <a:prstGeom prst="rect">
            <a:avLst/>
          </a:prstGeom>
          <a:ln>
            <a:noFill/>
          </a:ln>
        </p:spPr>
        <p:txBody>
          <a:bodyPr vert="horz" lIns="0" tIns="0" rIns="0" bIns="0" rtlCol="0">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lvl="1"/>
            <a:r>
              <a:rPr lang="de-DE" dirty="0" smtClean="0"/>
              <a:t>Measurement raw data (xls, xlsx, npy, hd5)</a:t>
            </a:r>
          </a:p>
          <a:p>
            <a:pPr lvl="1"/>
            <a:r>
              <a:rPr lang="de-DE" dirty="0" smtClean="0"/>
              <a:t>Analyzed measurements (npy)</a:t>
            </a:r>
          </a:p>
          <a:p>
            <a:pPr lvl="1"/>
            <a:r>
              <a:rPr lang="de-DE" dirty="0" smtClean="0"/>
              <a:t>Generated plots (png, pdf)</a:t>
            </a:r>
          </a:p>
          <a:p>
            <a:pPr lvl="1"/>
            <a:r>
              <a:rPr lang="de-DE" dirty="0" smtClean="0"/>
              <a:t>Communications (pdf)</a:t>
            </a:r>
            <a:endParaRPr lang="de-DE" dirty="0"/>
          </a:p>
        </p:txBody>
      </p:sp>
      <p:sp>
        <p:nvSpPr>
          <p:cNvPr id="16" name="Content Placeholder 9"/>
          <p:cNvSpPr txBox="1">
            <a:spLocks/>
          </p:cNvSpPr>
          <p:nvPr/>
        </p:nvSpPr>
        <p:spPr>
          <a:xfrm>
            <a:off x="6384263" y="4247610"/>
            <a:ext cx="4716876" cy="2156400"/>
          </a:xfrm>
          <a:prstGeom prst="rect">
            <a:avLst/>
          </a:prstGeom>
          <a:ln>
            <a:noFill/>
          </a:ln>
        </p:spPr>
        <p:txBody>
          <a:bodyPr vert="horz" lIns="0" tIns="0" rIns="0" bIns="0" rtlCol="0">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lvl="1"/>
            <a:r>
              <a:rPr lang="de-DE" dirty="0" smtClean="0"/>
              <a:t>Measurement raw data (csv, txt)</a:t>
            </a:r>
          </a:p>
          <a:p>
            <a:pPr lvl="1"/>
            <a:endParaRPr lang="de-DE" dirty="0"/>
          </a:p>
          <a:p>
            <a:pPr lvl="1"/>
            <a:endParaRPr lang="de-DE" dirty="0" smtClean="0"/>
          </a:p>
          <a:p>
            <a:pPr lvl="1"/>
            <a:r>
              <a:rPr lang="de-DE" dirty="0" smtClean="0"/>
              <a:t>Communications (e.g. mails, chat)</a:t>
            </a:r>
          </a:p>
          <a:p>
            <a:pPr lvl="1"/>
            <a:r>
              <a:rPr lang="de-DE" dirty="0" smtClean="0"/>
              <a:t>System/Client specifiactions</a:t>
            </a:r>
            <a:endParaRPr lang="de-DE" dirty="0"/>
          </a:p>
        </p:txBody>
      </p:sp>
      <p:cxnSp>
        <p:nvCxnSpPr>
          <p:cNvPr id="19" name="Straight Connector 18"/>
          <p:cNvCxnSpPr>
            <a:stCxn id="11" idx="3"/>
            <a:endCxn id="12" idx="1"/>
          </p:cNvCxnSpPr>
          <p:nvPr/>
        </p:nvCxnSpPr>
        <p:spPr>
          <a:xfrm flipV="1">
            <a:off x="2318085" y="4023494"/>
            <a:ext cx="6521115" cy="4931"/>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838044" y="766819"/>
            <a:ext cx="6041261" cy="5114250"/>
            <a:chOff x="4680249" y="-107470"/>
            <a:chExt cx="6041261" cy="5114250"/>
          </a:xfrm>
        </p:grpSpPr>
        <p:sp>
          <p:nvSpPr>
            <p:cNvPr id="41" name="Content Placeholder 10"/>
            <p:cNvSpPr txBox="1">
              <a:spLocks/>
            </p:cNvSpPr>
            <p:nvPr/>
          </p:nvSpPr>
          <p:spPr>
            <a:xfrm rot="18900000">
              <a:off x="4680249" y="4570300"/>
              <a:ext cx="1232628" cy="436480"/>
            </a:xfrm>
            <a:prstGeom prst="rect">
              <a:avLst/>
            </a:prstGeom>
            <a:noFill/>
            <a:ln>
              <a:noFill/>
            </a:ln>
          </p:spPr>
          <p:txBody>
            <a:bodyPr vert="horz" lIns="0" tIns="0" rIns="0" bIns="0" rtlCol="0" anchor="ctr">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de-DE" dirty="0" smtClean="0"/>
                <a:t>Proprietary</a:t>
              </a:r>
              <a:endParaRPr lang="de-DE" dirty="0"/>
            </a:p>
          </p:txBody>
        </p:sp>
        <p:sp>
          <p:nvSpPr>
            <p:cNvPr id="42" name="Content Placeholder 10"/>
            <p:cNvSpPr txBox="1">
              <a:spLocks/>
            </p:cNvSpPr>
            <p:nvPr/>
          </p:nvSpPr>
          <p:spPr>
            <a:xfrm rot="18900000">
              <a:off x="9263872" y="-107470"/>
              <a:ext cx="1457638" cy="436480"/>
            </a:xfrm>
            <a:prstGeom prst="rect">
              <a:avLst/>
            </a:prstGeom>
            <a:ln>
              <a:noFill/>
            </a:ln>
          </p:spPr>
          <p:txBody>
            <a:bodyPr vert="horz" lIns="0" tIns="0" rIns="0" bIns="0" rtlCol="0" anchor="ctr">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0" kern="400" spc="40" baseline="0">
                  <a:solidFill>
                    <a:schemeClr val="tx1"/>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b="1" kern="600" spc="40" baseline="0">
                  <a:solidFill>
                    <a:schemeClr val="tx2"/>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lgn="r"/>
              <a:r>
                <a:rPr lang="de-DE" dirty="0" smtClean="0"/>
                <a:t>Collaborative</a:t>
              </a:r>
              <a:endParaRPr lang="de-DE" dirty="0"/>
            </a:p>
          </p:txBody>
        </p:sp>
        <p:cxnSp>
          <p:nvCxnSpPr>
            <p:cNvPr id="44" name="Straight Connector 43"/>
            <p:cNvCxnSpPr>
              <a:stCxn id="42" idx="1"/>
              <a:endCxn id="41" idx="3"/>
            </p:cNvCxnSpPr>
            <p:nvPr/>
          </p:nvCxnSpPr>
          <p:spPr>
            <a:xfrm flipH="1">
              <a:off x="5732363" y="626123"/>
              <a:ext cx="3744975" cy="3726617"/>
            </a:xfrm>
            <a:prstGeom prst="line">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0" name="Content Placeholder 9"/>
          <p:cNvSpPr>
            <a:spLocks noGrp="1"/>
          </p:cNvSpPr>
          <p:nvPr>
            <p:ph sz="half" idx="2"/>
          </p:nvPr>
        </p:nvSpPr>
        <p:spPr>
          <a:xfrm>
            <a:off x="6384263" y="1648852"/>
            <a:ext cx="4716876" cy="2156400"/>
          </a:xfrm>
          <a:ln>
            <a:noFill/>
          </a:ln>
        </p:spPr>
        <p:txBody>
          <a:bodyPr/>
          <a:lstStyle/>
          <a:p>
            <a:pPr lvl="1"/>
            <a:r>
              <a:rPr lang="de-DE" dirty="0" smtClean="0">
                <a:effectLst>
                  <a:glow rad="101600">
                    <a:schemeClr val="bg2">
                      <a:lumMod val="40000"/>
                      <a:lumOff val="60000"/>
                      <a:alpha val="80000"/>
                    </a:schemeClr>
                  </a:glow>
                </a:effectLst>
              </a:rPr>
              <a:t>Source Code, Scripts (py, cpp, hpp, ...)</a:t>
            </a:r>
          </a:p>
          <a:p>
            <a:pPr lvl="1"/>
            <a:r>
              <a:rPr lang="de-DE" dirty="0" smtClean="0">
                <a:effectLst>
                  <a:glow rad="101600">
                    <a:schemeClr val="bg2">
                      <a:lumMod val="40000"/>
                      <a:lumOff val="60000"/>
                      <a:alpha val="80000"/>
                    </a:schemeClr>
                  </a:glow>
                </a:effectLst>
              </a:rPr>
              <a:t>Documentation text</a:t>
            </a:r>
          </a:p>
          <a:p>
            <a:pPr lvl="1"/>
            <a:r>
              <a:rPr lang="de-DE" dirty="0" smtClean="0">
                <a:effectLst>
                  <a:glow rad="101600">
                    <a:schemeClr val="bg2">
                      <a:lumMod val="40000"/>
                      <a:lumOff val="60000"/>
                      <a:alpha val="80000"/>
                    </a:schemeClr>
                  </a:glow>
                </a:effectLst>
              </a:rPr>
              <a:t>DRC/LVS definitions</a:t>
            </a:r>
          </a:p>
          <a:p>
            <a:pPr lvl="1"/>
            <a:r>
              <a:rPr lang="de-DE" dirty="0" smtClean="0">
                <a:effectLst>
                  <a:glow rad="101600">
                    <a:schemeClr val="bg2">
                      <a:lumMod val="40000"/>
                      <a:lumOff val="60000"/>
                      <a:alpha val="80000"/>
                    </a:schemeClr>
                  </a:glow>
                </a:effectLst>
              </a:rPr>
              <a:t>Calibration data</a:t>
            </a:r>
          </a:p>
          <a:p>
            <a:pPr lvl="1"/>
            <a:r>
              <a:rPr lang="de-DE" dirty="0" smtClean="0">
                <a:effectLst>
                  <a:glow rad="101600">
                    <a:schemeClr val="bg2">
                      <a:lumMod val="40000"/>
                      <a:lumOff val="60000"/>
                      <a:alpha val="80000"/>
                    </a:schemeClr>
                  </a:glow>
                </a:effectLst>
              </a:rPr>
              <a:t>Step files (finished 3D models)</a:t>
            </a:r>
          </a:p>
          <a:p>
            <a:endParaRPr lang="de-DE" dirty="0">
              <a:effectLst>
                <a:glow rad="101600">
                  <a:schemeClr val="bg2">
                    <a:lumMod val="40000"/>
                    <a:lumOff val="60000"/>
                    <a:alpha val="80000"/>
                  </a:schemeClr>
                </a:glow>
              </a:effectLst>
            </a:endParaRPr>
          </a:p>
        </p:txBody>
      </p:sp>
    </p:spTree>
    <p:extLst>
      <p:ext uri="{BB962C8B-B14F-4D97-AF65-F5344CB8AC3E}">
        <p14:creationId xmlns:p14="http://schemas.microsoft.com/office/powerpoint/2010/main" val="16148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xEl>
                                              <p:pRg st="3" end="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5" grpId="0" uiExpand="1" build="p"/>
      <p:bldP spid="16" grpId="0" uiExpand="1" build="p"/>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de-DE" dirty="0" smtClean="0"/>
              <a:t>Proprietary Data:</a:t>
            </a:r>
          </a:p>
          <a:p>
            <a:pPr marL="285750" lvl="1" indent="-285750">
              <a:buFont typeface="Arial" panose="020B0604020202020204" pitchFamily="34" charset="0"/>
              <a:buChar char="•"/>
            </a:pPr>
            <a:r>
              <a:rPr lang="de-DE" dirty="0" smtClean="0"/>
              <a:t>Wafer design files</a:t>
            </a:r>
          </a:p>
          <a:p>
            <a:pPr marL="285750" lvl="1" indent="-285750">
              <a:buFont typeface="Arial" panose="020B0604020202020204" pitchFamily="34" charset="0"/>
              <a:buChar char="•"/>
            </a:pPr>
            <a:r>
              <a:rPr lang="de-DE" dirty="0" smtClean="0"/>
              <a:t>Technology related measurements</a:t>
            </a:r>
          </a:p>
          <a:p>
            <a:pPr marL="285750" lvl="1" indent="-285750">
              <a:buFont typeface="Arial" panose="020B0604020202020204" pitchFamily="34" charset="0"/>
              <a:buChar char="•"/>
            </a:pPr>
            <a:r>
              <a:rPr lang="de-DE" dirty="0" smtClean="0"/>
              <a:t>Software &amp; Firmware development</a:t>
            </a:r>
            <a:endParaRPr lang="de-DE" dirty="0"/>
          </a:p>
          <a:p>
            <a:r>
              <a:rPr lang="de-DE" dirty="0" smtClean="0"/>
              <a:t>Collaborative Data:</a:t>
            </a:r>
          </a:p>
          <a:p>
            <a:pPr marL="285750" lvl="1" indent="-285750">
              <a:buFont typeface="Arial" panose="020B0604020202020204" pitchFamily="34" charset="0"/>
              <a:buChar char="•"/>
            </a:pPr>
            <a:r>
              <a:rPr lang="de-DE" dirty="0" smtClean="0"/>
              <a:t>ASIC design/tests</a:t>
            </a:r>
          </a:p>
          <a:p>
            <a:pPr marL="285750" lvl="1" indent="-285750">
              <a:buFont typeface="Arial" panose="020B0604020202020204" pitchFamily="34" charset="0"/>
              <a:buChar char="•"/>
            </a:pPr>
            <a:r>
              <a:rPr lang="de-DE" dirty="0" smtClean="0"/>
              <a:t>System specifications</a:t>
            </a:r>
            <a:endParaRPr lang="de-DE" dirty="0"/>
          </a:p>
          <a:p>
            <a:r>
              <a:rPr lang="de-DE" dirty="0" smtClean="0"/>
              <a:t>In between:</a:t>
            </a:r>
          </a:p>
          <a:p>
            <a:pPr marL="285750" lvl="1" indent="-285750">
              <a:buFont typeface="Arial" panose="020B0604020202020204" pitchFamily="34" charset="0"/>
              <a:buChar char="•"/>
            </a:pPr>
            <a:r>
              <a:rPr lang="de-DE" dirty="0" smtClean="0"/>
              <a:t>Software releases</a:t>
            </a:r>
          </a:p>
          <a:p>
            <a:pPr marL="285750" lvl="1" indent="-285750">
              <a:buFont typeface="Arial" panose="020B0604020202020204" pitchFamily="34" charset="0"/>
              <a:buChar char="•"/>
            </a:pPr>
            <a:r>
              <a:rPr lang="de-DE" dirty="0" smtClean="0"/>
              <a:t>PR plots/measurements</a:t>
            </a:r>
          </a:p>
          <a:p>
            <a:pPr marL="285750" lvl="1" indent="-285750">
              <a:buFont typeface="Arial" panose="020B0604020202020204" pitchFamily="34" charset="0"/>
              <a:buChar char="•"/>
            </a:pPr>
            <a:r>
              <a:rPr lang="de-DE" dirty="0" smtClean="0"/>
              <a:t>Documentation</a:t>
            </a:r>
            <a:endParaRPr lang="de-DE" dirty="0"/>
          </a:p>
        </p:txBody>
      </p:sp>
      <p:sp>
        <p:nvSpPr>
          <p:cNvPr id="4" name="Title 3"/>
          <p:cNvSpPr>
            <a:spLocks noGrp="1"/>
          </p:cNvSpPr>
          <p:nvPr>
            <p:ph type="title"/>
          </p:nvPr>
        </p:nvSpPr>
        <p:spPr/>
        <p:txBody>
          <a:bodyPr/>
          <a:lstStyle/>
          <a:p>
            <a:r>
              <a:rPr lang="de-DE" dirty="0" smtClean="0"/>
              <a:t>Data accessibility</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5</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10" name="Content Placeholder 9"/>
          <p:cNvSpPr>
            <a:spLocks noGrp="1"/>
          </p:cNvSpPr>
          <p:nvPr>
            <p:ph sz="half" idx="2"/>
          </p:nvPr>
        </p:nvSpPr>
        <p:spPr/>
        <p:txBody>
          <a:bodyPr/>
          <a:lstStyle/>
          <a:p>
            <a:r>
              <a:rPr lang="de-DE" dirty="0" smtClean="0"/>
              <a:t>Who can access?</a:t>
            </a:r>
          </a:p>
          <a:p>
            <a:r>
              <a:rPr lang="de-DE" dirty="0" smtClean="0"/>
              <a:t>How to gain access?</a:t>
            </a:r>
          </a:p>
          <a:p>
            <a:r>
              <a:rPr lang="de-DE" dirty="0" smtClean="0"/>
              <a:t>How to transfer?</a:t>
            </a:r>
          </a:p>
          <a:p>
            <a:r>
              <a:rPr lang="de-DE" dirty="0" smtClean="0"/>
              <a:t>Who can transfer?</a:t>
            </a:r>
            <a:endParaRPr lang="de-DE" dirty="0"/>
          </a:p>
        </p:txBody>
      </p:sp>
      <p:pic>
        <p:nvPicPr>
          <p:cNvPr id="11" name="Picture 10">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263" y="3950900"/>
            <a:ext cx="4860000" cy="2457100"/>
          </a:xfrm>
          <a:prstGeom prst="rect">
            <a:avLst/>
          </a:prstGeom>
        </p:spPr>
      </p:pic>
    </p:spTree>
    <p:extLst>
      <p:ext uri="{BB962C8B-B14F-4D97-AF65-F5344CB8AC3E}">
        <p14:creationId xmlns:p14="http://schemas.microsoft.com/office/powerpoint/2010/main" val="17392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285750" lvl="1" indent="-285750">
              <a:buFont typeface="Arial" panose="020B0604020202020204" pitchFamily="34" charset="0"/>
              <a:buChar char="•"/>
            </a:pPr>
            <a:r>
              <a:rPr lang="de-DE" dirty="0" smtClean="0"/>
              <a:t>We employ the industry standard: git</a:t>
            </a:r>
          </a:p>
          <a:p>
            <a:pPr marL="285750" lvl="1" indent="-285750">
              <a:buFont typeface="Arial" panose="020B0604020202020204" pitchFamily="34" charset="0"/>
              <a:buChar char="•"/>
            </a:pPr>
            <a:r>
              <a:rPr lang="de-DE" dirty="0" smtClean="0"/>
              <a:t>Other tools are available as well, e.g. SVN</a:t>
            </a:r>
          </a:p>
          <a:p>
            <a:pPr marL="285750" lvl="1" indent="-285750">
              <a:buFont typeface="Arial" panose="020B0604020202020204" pitchFamily="34" charset="0"/>
              <a:buChar char="•"/>
            </a:pPr>
            <a:r>
              <a:rPr lang="de-DE" dirty="0" smtClean="0"/>
              <a:t>The differences are mostly in administration style and where the data is stored.</a:t>
            </a:r>
          </a:p>
          <a:p>
            <a:r>
              <a:rPr lang="de-DE" dirty="0" smtClean="0"/>
              <a:t>On top: Usablility</a:t>
            </a:r>
            <a:endParaRPr lang="de-DE" dirty="0"/>
          </a:p>
          <a:p>
            <a:pPr marL="285750" lvl="1" indent="-285750">
              <a:buFont typeface="Arial" panose="020B0604020202020204" pitchFamily="34" charset="0"/>
              <a:buChar char="•"/>
            </a:pPr>
            <a:r>
              <a:rPr lang="de-DE" dirty="0" smtClean="0"/>
              <a:t>User interface to work with the basic system</a:t>
            </a:r>
          </a:p>
          <a:p>
            <a:pPr marL="285750" lvl="1" indent="-285750">
              <a:buFont typeface="Arial" panose="020B0604020202020204" pitchFamily="34" charset="0"/>
              <a:buChar char="•"/>
            </a:pPr>
            <a:r>
              <a:rPr lang="de-DE" dirty="0" smtClean="0"/>
              <a:t>A way for collaborators to interact with the data and each other</a:t>
            </a:r>
          </a:p>
          <a:p>
            <a:pPr marL="285750" lvl="1" indent="-285750">
              <a:buFont typeface="Arial" panose="020B0604020202020204" pitchFamily="34" charset="0"/>
              <a:buChar char="•"/>
            </a:pPr>
            <a:r>
              <a:rPr lang="de-DE" dirty="0" smtClean="0"/>
              <a:t>Process automation (CI/CD)</a:t>
            </a:r>
          </a:p>
          <a:p>
            <a:pPr marL="285750" lvl="1" indent="-285750">
              <a:buFont typeface="Arial" panose="020B0604020202020204" pitchFamily="34" charset="0"/>
              <a:buChar char="•"/>
            </a:pPr>
            <a:r>
              <a:rPr lang="de-DE" dirty="0" smtClean="0"/>
              <a:t>Documentation </a:t>
            </a:r>
            <a:endParaRPr lang="de-DE" dirty="0"/>
          </a:p>
        </p:txBody>
      </p:sp>
      <p:sp>
        <p:nvSpPr>
          <p:cNvPr id="3" name="Content Placeholder 2"/>
          <p:cNvSpPr>
            <a:spLocks noGrp="1"/>
          </p:cNvSpPr>
          <p:nvPr>
            <p:ph sz="half" idx="2"/>
          </p:nvPr>
        </p:nvSpPr>
        <p:spPr/>
        <p:txBody>
          <a:bodyPr/>
          <a:lstStyle/>
          <a:p>
            <a:pPr marL="285750" lvl="1" indent="-285750">
              <a:buFont typeface="Arial" panose="020B0604020202020204" pitchFamily="34" charset="0"/>
              <a:buChar char="•"/>
            </a:pPr>
            <a:r>
              <a:rPr lang="de-DE" dirty="0" smtClean="0"/>
              <a:t>Every binary file type is different.</a:t>
            </a:r>
          </a:p>
          <a:p>
            <a:pPr marL="285750" lvl="1" indent="-285750">
              <a:buFont typeface="Arial" panose="020B0604020202020204" pitchFamily="34" charset="0"/>
              <a:buChar char="•"/>
            </a:pPr>
            <a:r>
              <a:rPr lang="de-DE" dirty="0" smtClean="0"/>
              <a:t>Data comparison almost impossible.</a:t>
            </a:r>
          </a:p>
          <a:p>
            <a:pPr marL="285750" lvl="1" indent="-285750">
              <a:buFont typeface="Arial" panose="020B0604020202020204" pitchFamily="34" charset="0"/>
              <a:buChar char="•"/>
            </a:pPr>
            <a:r>
              <a:rPr lang="de-DE" dirty="0" smtClean="0"/>
              <a:t>Most version control tools are proprietary</a:t>
            </a:r>
          </a:p>
          <a:p>
            <a:pPr marL="285750" lvl="1" indent="-285750">
              <a:buFont typeface="Arial" panose="020B0604020202020204" pitchFamily="34" charset="0"/>
              <a:buChar char="•"/>
            </a:pPr>
            <a:r>
              <a:rPr lang="de-DE" dirty="0" smtClean="0"/>
              <a:t>and handle only a small subset of all possible binary data types.</a:t>
            </a:r>
          </a:p>
          <a:p>
            <a:pPr marL="285750" lvl="1" indent="-285750">
              <a:buFont typeface="Arial" panose="020B0604020202020204" pitchFamily="34" charset="0"/>
              <a:buChar char="•"/>
            </a:pPr>
            <a:endParaRPr lang="de-DE" dirty="0"/>
          </a:p>
          <a:p>
            <a:pPr lvl="1"/>
            <a:r>
              <a:rPr lang="de-DE" dirty="0" smtClean="0"/>
              <a:t>E.g. Cadence Design Entry HDL:</a:t>
            </a:r>
          </a:p>
          <a:p>
            <a:pPr marL="285750" lvl="1" indent="-285750">
              <a:buFont typeface="Arial" panose="020B0604020202020204" pitchFamily="34" charset="0"/>
              <a:buChar char="+"/>
            </a:pPr>
            <a:r>
              <a:rPr lang="de-DE" dirty="0" smtClean="0"/>
              <a:t>Version control of PCB schematics (HDL) via MS SharePoint server.</a:t>
            </a:r>
          </a:p>
          <a:p>
            <a:pPr marL="285750" lvl="1" indent="-285750">
              <a:buFont typeface="Symbol" panose="05050102010706020507" pitchFamily="18" charset="2"/>
              <a:buChar char="-"/>
            </a:pPr>
            <a:r>
              <a:rPr lang="de-DE" dirty="0" smtClean="0"/>
              <a:t>But no support for PCB layouts (boad files), although created with the same software suite.</a:t>
            </a:r>
            <a:endParaRPr lang="de-DE" dirty="0"/>
          </a:p>
        </p:txBody>
      </p:sp>
      <p:sp>
        <p:nvSpPr>
          <p:cNvPr id="4" name="Title 3"/>
          <p:cNvSpPr>
            <a:spLocks noGrp="1"/>
          </p:cNvSpPr>
          <p:nvPr>
            <p:ph type="title"/>
          </p:nvPr>
        </p:nvSpPr>
        <p:spPr/>
        <p:txBody>
          <a:bodyPr/>
          <a:lstStyle/>
          <a:p>
            <a:r>
              <a:rPr lang="de-DE" dirty="0" smtClean="0"/>
              <a:t>Version control systems</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6</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8" name="Content Placeholder 7"/>
          <p:cNvSpPr>
            <a:spLocks noGrp="1"/>
          </p:cNvSpPr>
          <p:nvPr>
            <p:ph sz="half" idx="11"/>
          </p:nvPr>
        </p:nvSpPr>
        <p:spPr/>
        <p:txBody>
          <a:bodyPr/>
          <a:lstStyle/>
          <a:p>
            <a:r>
              <a:rPr lang="de-DE" dirty="0" smtClean="0"/>
              <a:t>Human readable files: Industry standard</a:t>
            </a:r>
            <a:endParaRPr lang="de-DE" dirty="0"/>
          </a:p>
        </p:txBody>
      </p:sp>
      <p:sp>
        <p:nvSpPr>
          <p:cNvPr id="9" name="Content Placeholder 8"/>
          <p:cNvSpPr>
            <a:spLocks noGrp="1"/>
          </p:cNvSpPr>
          <p:nvPr>
            <p:ph sz="half" idx="12"/>
          </p:nvPr>
        </p:nvSpPr>
        <p:spPr/>
        <p:txBody>
          <a:bodyPr/>
          <a:lstStyle/>
          <a:p>
            <a:r>
              <a:rPr lang="de-DE" dirty="0" smtClean="0"/>
              <a:t>Binary files: It‘s complicated</a:t>
            </a:r>
            <a:endParaRPr lang="de-DE" dirty="0"/>
          </a:p>
        </p:txBody>
      </p:sp>
    </p:spTree>
    <p:extLst>
      <p:ext uri="{BB962C8B-B14F-4D97-AF65-F5344CB8AC3E}">
        <p14:creationId xmlns:p14="http://schemas.microsoft.com/office/powerpoint/2010/main" val="285161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285750" lvl="1" indent="-285750">
              <a:buFont typeface="Arial" panose="020B0604020202020204" pitchFamily="34" charset="0"/>
              <a:buChar char="•"/>
            </a:pPr>
            <a:r>
              <a:rPr lang="de-DE" dirty="0" smtClean="0"/>
              <a:t>Project planning and time tracking</a:t>
            </a:r>
          </a:p>
          <a:p>
            <a:pPr marL="285750" lvl="1" indent="-285750">
              <a:buFont typeface="Arial" panose="020B0604020202020204" pitchFamily="34" charset="0"/>
              <a:buChar char="•"/>
            </a:pPr>
            <a:r>
              <a:rPr lang="de-DE" dirty="0" smtClean="0"/>
              <a:t>Work force deployment and load optimization</a:t>
            </a:r>
          </a:p>
          <a:p>
            <a:pPr marL="285750" lvl="1" indent="-285750">
              <a:buFont typeface="Arial" panose="020B0604020202020204" pitchFamily="34" charset="0"/>
              <a:buChar char="•"/>
            </a:pPr>
            <a:r>
              <a:rPr lang="de-DE" dirty="0" smtClean="0"/>
              <a:t>Manufacturing process tracking</a:t>
            </a:r>
          </a:p>
          <a:p>
            <a:pPr marL="285750" lvl="1" indent="-285750">
              <a:buFont typeface="Arial" panose="020B0604020202020204" pitchFamily="34" charset="0"/>
              <a:buChar char="•"/>
            </a:pPr>
            <a:r>
              <a:rPr lang="de-DE" dirty="0" smtClean="0"/>
              <a:t>EDM integration (e.g. SAP orders from BOM)</a:t>
            </a:r>
          </a:p>
          <a:p>
            <a:pPr marL="285750" lvl="1" indent="-285750">
              <a:buFont typeface="Arial" panose="020B0604020202020204" pitchFamily="34" charset="0"/>
              <a:buChar char="•"/>
            </a:pPr>
            <a:r>
              <a:rPr lang="de-DE" dirty="0" smtClean="0"/>
              <a:t>Management sugar: colorful plots about nothing</a:t>
            </a:r>
          </a:p>
          <a:p>
            <a:pPr marL="285750" lvl="1" indent="-285750">
              <a:buFont typeface="Arial" panose="020B0604020202020204" pitchFamily="34" charset="0"/>
              <a:buChar char="•"/>
            </a:pPr>
            <a:r>
              <a:rPr lang="de-DE" dirty="0" smtClean="0"/>
              <a:t>Issue tracking</a:t>
            </a:r>
          </a:p>
          <a:p>
            <a:pPr marL="285750" lvl="1" indent="-285750">
              <a:buFont typeface="Arial" panose="020B0604020202020204" pitchFamily="34" charset="0"/>
              <a:buChar char="•"/>
            </a:pPr>
            <a:r>
              <a:rPr lang="de-DE" dirty="0" smtClean="0"/>
              <a:t>After-production: marketing, rollout</a:t>
            </a:r>
          </a:p>
          <a:p>
            <a:pPr marL="285750" lvl="1" indent="-285750">
              <a:buFont typeface="Arial" panose="020B0604020202020204" pitchFamily="34" charset="0"/>
              <a:buChar char="•"/>
            </a:pPr>
            <a:r>
              <a:rPr lang="de-DE" dirty="0" smtClean="0"/>
              <a:t>Knowledge bases and documentation</a:t>
            </a:r>
          </a:p>
          <a:p>
            <a:pPr marL="285750" lvl="1" indent="-285750">
              <a:buFont typeface="Arial" panose="020B0604020202020204" pitchFamily="34" charset="0"/>
              <a:buChar char="•"/>
            </a:pPr>
            <a:r>
              <a:rPr lang="de-DE" dirty="0" smtClean="0"/>
              <a:t>Efficiency scoring (e.g. yield analysis)</a:t>
            </a:r>
          </a:p>
          <a:p>
            <a:pPr marL="285750" lvl="1" indent="-285750">
              <a:buFont typeface="Arial" panose="020B0604020202020204" pitchFamily="34" charset="0"/>
              <a:buChar char="•"/>
            </a:pPr>
            <a:r>
              <a:rPr lang="de-DE" dirty="0" smtClean="0"/>
              <a:t>And many more</a:t>
            </a:r>
            <a:endParaRPr lang="de-DE" dirty="0"/>
          </a:p>
        </p:txBody>
      </p:sp>
      <p:sp>
        <p:nvSpPr>
          <p:cNvPr id="3" name="Content Placeholder 2"/>
          <p:cNvSpPr>
            <a:spLocks noGrp="1"/>
          </p:cNvSpPr>
          <p:nvPr>
            <p:ph sz="half" idx="2"/>
          </p:nvPr>
        </p:nvSpPr>
        <p:spPr/>
        <p:txBody>
          <a:bodyPr/>
          <a:lstStyle/>
          <a:p>
            <a:pPr marL="285750" lvl="1" indent="-285750">
              <a:buFont typeface="Arial" panose="020B0604020202020204" pitchFamily="34" charset="0"/>
              <a:buChar char="•"/>
            </a:pPr>
            <a:r>
              <a:rPr lang="de-DE" dirty="0" smtClean="0"/>
              <a:t>it may be the only solution that encompasses a good chunck of a development task, e.g. PCB design from schematic, via simulation to layout.</a:t>
            </a:r>
          </a:p>
          <a:p>
            <a:pPr marL="285750" lvl="1" indent="-285750">
              <a:buFont typeface="Arial" panose="020B0604020202020204" pitchFamily="34" charset="0"/>
              <a:buChar char="•"/>
            </a:pPr>
            <a:r>
              <a:rPr lang="de-DE" dirty="0" smtClean="0"/>
              <a:t>it can be used as a common interface between several individual version control systems and bridge the gaps left by them.</a:t>
            </a:r>
          </a:p>
          <a:p>
            <a:pPr marL="285750" lvl="1" indent="-285750">
              <a:buFont typeface="Arial" panose="020B0604020202020204" pitchFamily="34" charset="0"/>
              <a:buChar char="•"/>
            </a:pPr>
            <a:r>
              <a:rPr lang="de-DE" dirty="0" smtClean="0"/>
              <a:t>that may be true, it</a:t>
            </a:r>
            <a:br>
              <a:rPr lang="de-DE" dirty="0" smtClean="0"/>
            </a:br>
            <a:r>
              <a:rPr lang="de-DE" dirty="0" smtClean="0"/>
              <a:t>can be a total waste</a:t>
            </a:r>
            <a:br>
              <a:rPr lang="de-DE" dirty="0" smtClean="0"/>
            </a:br>
            <a:r>
              <a:rPr lang="de-DE" dirty="0" smtClean="0"/>
              <a:t>of time and man-</a:t>
            </a:r>
            <a:br>
              <a:rPr lang="de-DE" dirty="0" smtClean="0"/>
            </a:br>
            <a:r>
              <a:rPr lang="de-DE" dirty="0" smtClean="0"/>
              <a:t>power to manage</a:t>
            </a:r>
            <a:br>
              <a:rPr lang="de-DE" dirty="0" smtClean="0"/>
            </a:br>
            <a:r>
              <a:rPr lang="de-DE" dirty="0" smtClean="0"/>
              <a:t>such a system.</a:t>
            </a:r>
            <a:endParaRPr lang="de-DE" dirty="0"/>
          </a:p>
        </p:txBody>
      </p:sp>
      <p:sp>
        <p:nvSpPr>
          <p:cNvPr id="4" name="Title 3"/>
          <p:cNvSpPr>
            <a:spLocks noGrp="1"/>
          </p:cNvSpPr>
          <p:nvPr>
            <p:ph type="title"/>
          </p:nvPr>
        </p:nvSpPr>
        <p:spPr/>
        <p:txBody>
          <a:bodyPr/>
          <a:lstStyle/>
          <a:p>
            <a:r>
              <a:rPr lang="de-DE" dirty="0" smtClean="0"/>
              <a:t>Product Life Cycle Management</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7</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
        <p:nvSpPr>
          <p:cNvPr id="8" name="Content Placeholder 7"/>
          <p:cNvSpPr>
            <a:spLocks noGrp="1"/>
          </p:cNvSpPr>
          <p:nvPr>
            <p:ph sz="half" idx="11"/>
          </p:nvPr>
        </p:nvSpPr>
        <p:spPr/>
        <p:txBody>
          <a:bodyPr/>
          <a:lstStyle/>
          <a:p>
            <a:r>
              <a:rPr lang="de-DE" dirty="0" smtClean="0"/>
              <a:t>Many tools provide much more functionality:</a:t>
            </a:r>
            <a:endParaRPr lang="de-DE" dirty="0"/>
          </a:p>
        </p:txBody>
      </p:sp>
      <p:sp>
        <p:nvSpPr>
          <p:cNvPr id="9" name="Content Placeholder 8"/>
          <p:cNvSpPr>
            <a:spLocks noGrp="1"/>
          </p:cNvSpPr>
          <p:nvPr>
            <p:ph sz="half" idx="12"/>
          </p:nvPr>
        </p:nvSpPr>
        <p:spPr/>
        <p:txBody>
          <a:bodyPr/>
          <a:lstStyle/>
          <a:p>
            <a:r>
              <a:rPr lang="de-DE" dirty="0" smtClean="0"/>
              <a:t>This sounds like a lot, but ...</a:t>
            </a:r>
            <a:endParaRPr lang="de-DE" dirty="0"/>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674" y="4181868"/>
            <a:ext cx="2605589" cy="2271320"/>
          </a:xfrm>
          <a:prstGeom prst="rect">
            <a:avLst/>
          </a:prstGeom>
        </p:spPr>
      </p:pic>
    </p:spTree>
    <p:extLst>
      <p:ext uri="{BB962C8B-B14F-4D97-AF65-F5344CB8AC3E}">
        <p14:creationId xmlns:p14="http://schemas.microsoft.com/office/powerpoint/2010/main" val="410870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chor="ctr"/>
          <a:lstStyle/>
          <a:p>
            <a:r>
              <a:rPr lang="de-DE" dirty="0" smtClean="0"/>
              <a:t>The following slides can only show a small part of the available products that can be used to perform the described tasks. The presented lists cannot – and are not intended to – be complete representations of the market.</a:t>
            </a:r>
          </a:p>
          <a:p>
            <a:r>
              <a:rPr lang="de-DE" dirty="0" smtClean="0"/>
              <a:t>I have worked with some of the tools in the past. That introduces an inherent selection bias for some tools over others, based on previous experiences and ignorance about possibly superior alternatives and recent developments.</a:t>
            </a:r>
          </a:p>
          <a:p>
            <a:endParaRPr lang="de-DE" dirty="0" smtClean="0"/>
          </a:p>
        </p:txBody>
      </p:sp>
      <p:pic>
        <p:nvPicPr>
          <p:cNvPr id="8" name="Content Placeholder 7">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6022" y="2276571"/>
            <a:ext cx="3177143" cy="3120000"/>
          </a:xfrm>
        </p:spPr>
      </p:pic>
      <p:sp>
        <p:nvSpPr>
          <p:cNvPr id="4" name="Title 3"/>
          <p:cNvSpPr>
            <a:spLocks noGrp="1"/>
          </p:cNvSpPr>
          <p:nvPr>
            <p:ph type="title"/>
          </p:nvPr>
        </p:nvSpPr>
        <p:spPr/>
        <p:txBody>
          <a:bodyPr/>
          <a:lstStyle/>
          <a:p>
            <a:r>
              <a:rPr lang="de-DE" dirty="0" smtClean="0"/>
              <a:t>Disclaimer</a:t>
            </a:r>
            <a:endParaRPr lang="de-DE" dirty="0"/>
          </a:p>
        </p:txBody>
      </p:sp>
      <p:sp>
        <p:nvSpPr>
          <p:cNvPr id="5" name="Footer Placeholder 4"/>
          <p:cNvSpPr>
            <a:spLocks noGrp="1"/>
          </p:cNvSpPr>
          <p:nvPr>
            <p:ph type="ftr" sz="quarter" idx="3"/>
          </p:nvPr>
        </p:nvSpPr>
        <p:spPr/>
        <p:txBody>
          <a:bodyPr/>
          <a:lstStyle/>
          <a:p>
            <a:r>
              <a:rPr lang="en-US" dirty="0" smtClean="0"/>
              <a:t>Overview: Data Archiving &amp; Version Control – Martin Hensel</a:t>
            </a:r>
            <a:endParaRPr lang="de-DE"/>
          </a:p>
        </p:txBody>
      </p:sp>
      <p:sp>
        <p:nvSpPr>
          <p:cNvPr id="6" name="Slide Number Placeholder 5"/>
          <p:cNvSpPr>
            <a:spLocks noGrp="1"/>
          </p:cNvSpPr>
          <p:nvPr>
            <p:ph type="sldNum" sz="quarter" idx="4"/>
          </p:nvPr>
        </p:nvSpPr>
        <p:spPr/>
        <p:txBody>
          <a:bodyPr/>
          <a:lstStyle/>
          <a:p>
            <a:fld id="{CDC6BB02-6612-4463-8030-4413BF816764}" type="slidenum">
              <a:rPr lang="de-DE" smtClean="0"/>
              <a:t>8</a:t>
            </a:fld>
            <a:endParaRPr lang="de-DE"/>
          </a:p>
        </p:txBody>
      </p:sp>
      <p:sp>
        <p:nvSpPr>
          <p:cNvPr id="7" name="Date Placeholder 6"/>
          <p:cNvSpPr>
            <a:spLocks noGrp="1"/>
          </p:cNvSpPr>
          <p:nvPr>
            <p:ph type="dt" sz="half" idx="10"/>
          </p:nvPr>
        </p:nvSpPr>
        <p:spPr/>
        <p:txBody>
          <a:bodyPr/>
          <a:lstStyle/>
          <a:p>
            <a:r>
              <a:rPr lang="de-DE" smtClean="0"/>
              <a:t>15.12.2022</a:t>
            </a:r>
            <a:endParaRPr lang="de-DE"/>
          </a:p>
        </p:txBody>
      </p:sp>
    </p:spTree>
    <p:extLst>
      <p:ext uri="{BB962C8B-B14F-4D97-AF65-F5344CB8AC3E}">
        <p14:creationId xmlns:p14="http://schemas.microsoft.com/office/powerpoint/2010/main" val="2445341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Options </a:t>
            </a:r>
            <a:r>
              <a:rPr lang="de-DE" dirty="0" smtClean="0"/>
              <a:t>– Firmware and Software</a:t>
            </a:r>
            <a:endParaRPr lang="de-DE" dirty="0"/>
          </a:p>
        </p:txBody>
      </p:sp>
      <p:sp>
        <p:nvSpPr>
          <p:cNvPr id="4" name="Footer Placeholder 3"/>
          <p:cNvSpPr>
            <a:spLocks noGrp="1"/>
          </p:cNvSpPr>
          <p:nvPr>
            <p:ph type="ftr" sz="quarter" idx="3"/>
          </p:nvPr>
        </p:nvSpPr>
        <p:spPr/>
        <p:txBody>
          <a:bodyPr/>
          <a:lstStyle/>
          <a:p>
            <a:r>
              <a:rPr lang="en-US" dirty="0" smtClean="0"/>
              <a:t>Overview: Data Archiving &amp; Version Control – Martin Hensel</a:t>
            </a:r>
            <a:endParaRPr lang="de-DE"/>
          </a:p>
        </p:txBody>
      </p:sp>
      <p:sp>
        <p:nvSpPr>
          <p:cNvPr id="5" name="Slide Number Placeholder 4"/>
          <p:cNvSpPr>
            <a:spLocks noGrp="1"/>
          </p:cNvSpPr>
          <p:nvPr>
            <p:ph type="sldNum" sz="quarter" idx="4"/>
          </p:nvPr>
        </p:nvSpPr>
        <p:spPr/>
        <p:txBody>
          <a:bodyPr/>
          <a:lstStyle/>
          <a:p>
            <a:fld id="{CDC6BB02-6612-4463-8030-4413BF816764}" type="slidenum">
              <a:rPr lang="de-DE" smtClean="0"/>
              <a:t>9</a:t>
            </a:fld>
            <a:endParaRPr lang="de-DE"/>
          </a:p>
        </p:txBody>
      </p:sp>
      <p:sp>
        <p:nvSpPr>
          <p:cNvPr id="6" name="Date Placeholder 5"/>
          <p:cNvSpPr>
            <a:spLocks noGrp="1"/>
          </p:cNvSpPr>
          <p:nvPr>
            <p:ph type="dt" sz="half" idx="2"/>
          </p:nvPr>
        </p:nvSpPr>
        <p:spPr/>
        <p:txBody>
          <a:bodyPr/>
          <a:lstStyle/>
          <a:p>
            <a:r>
              <a:rPr lang="de-DE" smtClean="0"/>
              <a:t>15.12.2022</a:t>
            </a:r>
            <a:endParaRPr lang="de-DE"/>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006063959"/>
              </p:ext>
            </p:extLst>
          </p:nvPr>
        </p:nvGraphicFramePr>
        <p:xfrm>
          <a:off x="947738" y="2097086"/>
          <a:ext cx="10296524" cy="4333240"/>
        </p:xfrm>
        <a:graphic>
          <a:graphicData uri="http://schemas.openxmlformats.org/drawingml/2006/table">
            <a:tbl>
              <a:tblPr firstRow="1" firstCol="1" bandRow="1">
                <a:tableStyleId>{5C22544A-7EE6-4342-B048-85BDC9FD1C3A}</a:tableStyleId>
              </a:tblPr>
              <a:tblGrid>
                <a:gridCol w="2574131">
                  <a:extLst>
                    <a:ext uri="{9D8B030D-6E8A-4147-A177-3AD203B41FA5}">
                      <a16:colId xmlns:a16="http://schemas.microsoft.com/office/drawing/2014/main" val="2825574831"/>
                    </a:ext>
                  </a:extLst>
                </a:gridCol>
                <a:gridCol w="2574131">
                  <a:extLst>
                    <a:ext uri="{9D8B030D-6E8A-4147-A177-3AD203B41FA5}">
                      <a16:colId xmlns:a16="http://schemas.microsoft.com/office/drawing/2014/main" val="2390542449"/>
                    </a:ext>
                  </a:extLst>
                </a:gridCol>
                <a:gridCol w="2574131">
                  <a:extLst>
                    <a:ext uri="{9D8B030D-6E8A-4147-A177-3AD203B41FA5}">
                      <a16:colId xmlns:a16="http://schemas.microsoft.com/office/drawing/2014/main" val="2708306375"/>
                    </a:ext>
                  </a:extLst>
                </a:gridCol>
                <a:gridCol w="2574131">
                  <a:extLst>
                    <a:ext uri="{9D8B030D-6E8A-4147-A177-3AD203B41FA5}">
                      <a16:colId xmlns:a16="http://schemas.microsoft.com/office/drawing/2014/main" val="47717334"/>
                    </a:ext>
                  </a:extLst>
                </a:gridCol>
              </a:tblGrid>
              <a:tr h="370840">
                <a:tc>
                  <a:txBody>
                    <a:bodyPr/>
                    <a:lstStyle/>
                    <a:p>
                      <a:endParaRPr lang="de-DE" sz="1600" dirty="0"/>
                    </a:p>
                  </a:txBody>
                  <a:tcPr/>
                </a:tc>
                <a:tc>
                  <a:txBody>
                    <a:bodyPr/>
                    <a:lstStyle/>
                    <a:p>
                      <a:r>
                        <a:rPr lang="de-DE" sz="1600" dirty="0" smtClean="0"/>
                        <a:t>Gitea</a:t>
                      </a:r>
                      <a:endParaRPr lang="de-DE" sz="1600" dirty="0"/>
                    </a:p>
                  </a:txBody>
                  <a:tcPr>
                    <a:solidFill>
                      <a:schemeClr val="accent5">
                        <a:lumMod val="75000"/>
                      </a:schemeClr>
                    </a:solidFill>
                  </a:tcPr>
                </a:tc>
                <a:tc>
                  <a:txBody>
                    <a:bodyPr/>
                    <a:lstStyle/>
                    <a:p>
                      <a:r>
                        <a:rPr lang="de-DE" sz="1600" dirty="0" smtClean="0"/>
                        <a:t>Gitlab</a:t>
                      </a:r>
                      <a:endParaRPr lang="de-DE" sz="1600" dirty="0"/>
                    </a:p>
                  </a:txBody>
                  <a:tcPr/>
                </a:tc>
                <a:tc>
                  <a:txBody>
                    <a:bodyPr/>
                    <a:lstStyle/>
                    <a:p>
                      <a:r>
                        <a:rPr lang="de-DE" sz="1600" dirty="0" smtClean="0"/>
                        <a:t>Stash (Atlassian)</a:t>
                      </a:r>
                      <a:endParaRPr lang="de-DE" sz="1600" dirty="0"/>
                    </a:p>
                  </a:txBody>
                  <a:tcPr/>
                </a:tc>
                <a:extLst>
                  <a:ext uri="{0D108BD9-81ED-4DB2-BD59-A6C34878D82A}">
                    <a16:rowId xmlns:a16="http://schemas.microsoft.com/office/drawing/2014/main" val="543385042"/>
                  </a:ext>
                </a:extLst>
              </a:tr>
              <a:tr h="370840">
                <a:tc>
                  <a:txBody>
                    <a:bodyPr/>
                    <a:lstStyle/>
                    <a:p>
                      <a:r>
                        <a:rPr lang="de-DE" sz="1600" dirty="0" smtClean="0"/>
                        <a:t>Location</a:t>
                      </a:r>
                      <a:endParaRPr lang="de-DE" sz="1600" dirty="0"/>
                    </a:p>
                  </a:txBody>
                  <a:tcPr/>
                </a:tc>
                <a:tc>
                  <a:txBody>
                    <a:bodyPr/>
                    <a:lstStyle/>
                    <a:p>
                      <a:r>
                        <a:rPr lang="de-DE" sz="1600" dirty="0" smtClean="0"/>
                        <a:t>Self-hosted</a:t>
                      </a:r>
                      <a:endParaRPr lang="de-DE" sz="1600" dirty="0"/>
                    </a:p>
                  </a:txBody>
                  <a:tcPr>
                    <a:solidFill>
                      <a:schemeClr val="accent5">
                        <a:lumMod val="40000"/>
                        <a:lumOff val="60000"/>
                      </a:schemeClr>
                    </a:solidFill>
                  </a:tcPr>
                </a:tc>
                <a:tc>
                  <a:txBody>
                    <a:bodyPr/>
                    <a:lstStyle/>
                    <a:p>
                      <a:r>
                        <a:rPr lang="de-DE" sz="1600" dirty="0" smtClean="0"/>
                        <a:t>Hosted (GWDG)</a:t>
                      </a:r>
                      <a:endParaRPr lang="de-DE" sz="1600" dirty="0"/>
                    </a:p>
                  </a:txBody>
                  <a:tcPr/>
                </a:tc>
                <a:tc>
                  <a:txBody>
                    <a:bodyPr/>
                    <a:lstStyle/>
                    <a:p>
                      <a:r>
                        <a:rPr lang="de-DE" sz="1600" dirty="0" smtClean="0"/>
                        <a:t>Hosted (tbd)</a:t>
                      </a:r>
                      <a:endParaRPr lang="de-DE" sz="1600" dirty="0"/>
                    </a:p>
                  </a:txBody>
                  <a:tcPr/>
                </a:tc>
                <a:extLst>
                  <a:ext uri="{0D108BD9-81ED-4DB2-BD59-A6C34878D82A}">
                    <a16:rowId xmlns:a16="http://schemas.microsoft.com/office/drawing/2014/main" val="3639461570"/>
                  </a:ext>
                </a:extLst>
              </a:tr>
              <a:tr h="370840">
                <a:tc>
                  <a:txBody>
                    <a:bodyPr/>
                    <a:lstStyle/>
                    <a:p>
                      <a:r>
                        <a:rPr lang="de-DE" sz="1600" dirty="0" smtClean="0"/>
                        <a:t>Administration</a:t>
                      </a:r>
                      <a:endParaRPr lang="de-DE" sz="1600" dirty="0"/>
                    </a:p>
                  </a:txBody>
                  <a:tcPr/>
                </a:tc>
                <a:tc>
                  <a:txBody>
                    <a:bodyPr/>
                    <a:lstStyle/>
                    <a:p>
                      <a:r>
                        <a:rPr lang="de-DE" sz="1600" dirty="0" smtClean="0"/>
                        <a:t>mhe + vtravalja</a:t>
                      </a:r>
                      <a:endParaRPr lang="de-DE" sz="1600" dirty="0"/>
                    </a:p>
                  </a:txBody>
                  <a:tcPr>
                    <a:solidFill>
                      <a:schemeClr val="accent5">
                        <a:lumMod val="20000"/>
                        <a:lumOff val="80000"/>
                      </a:schemeClr>
                    </a:solidFill>
                  </a:tcPr>
                </a:tc>
                <a:tc>
                  <a:txBody>
                    <a:bodyPr/>
                    <a:lstStyle/>
                    <a:p>
                      <a:r>
                        <a:rPr lang="de-DE" sz="1600" dirty="0" smtClean="0"/>
                        <a:t>GWDG + HLL</a:t>
                      </a:r>
                      <a:endParaRPr lang="de-DE" sz="1600" dirty="0"/>
                    </a:p>
                  </a:txBody>
                  <a:tcPr/>
                </a:tc>
                <a:tc>
                  <a:txBody>
                    <a:bodyPr/>
                    <a:lstStyle/>
                    <a:p>
                      <a:r>
                        <a:rPr lang="de-DE" sz="1600" dirty="0" smtClean="0"/>
                        <a:t>Hoster + HLL</a:t>
                      </a:r>
                      <a:endParaRPr lang="de-DE" sz="1600" dirty="0"/>
                    </a:p>
                  </a:txBody>
                  <a:tcPr/>
                </a:tc>
                <a:extLst>
                  <a:ext uri="{0D108BD9-81ED-4DB2-BD59-A6C34878D82A}">
                    <a16:rowId xmlns:a16="http://schemas.microsoft.com/office/drawing/2014/main" val="3026831070"/>
                  </a:ext>
                </a:extLst>
              </a:tr>
              <a:tr h="370840">
                <a:tc>
                  <a:txBody>
                    <a:bodyPr/>
                    <a:lstStyle/>
                    <a:p>
                      <a:r>
                        <a:rPr lang="de-DE" sz="1600" dirty="0" smtClean="0"/>
                        <a:t>Repo Structure</a:t>
                      </a:r>
                      <a:endParaRPr lang="de-DE" sz="1600" dirty="0"/>
                    </a:p>
                  </a:txBody>
                  <a:tcPr/>
                </a:tc>
                <a:tc>
                  <a:txBody>
                    <a:bodyPr/>
                    <a:lstStyle/>
                    <a:p>
                      <a:r>
                        <a:rPr lang="de-DE" sz="1600" dirty="0" smtClean="0"/>
                        <a:t>Organization, Project</a:t>
                      </a:r>
                      <a:endParaRPr lang="de-DE" sz="1600" dirty="0"/>
                    </a:p>
                  </a:txBody>
                  <a:tcPr>
                    <a:solidFill>
                      <a:schemeClr val="accent5">
                        <a:lumMod val="40000"/>
                        <a:lumOff val="60000"/>
                      </a:schemeClr>
                    </a:solidFill>
                  </a:tcPr>
                </a:tc>
                <a:tc>
                  <a:txBody>
                    <a:bodyPr/>
                    <a:lstStyle/>
                    <a:p>
                      <a:r>
                        <a:rPr lang="de-DE" sz="1600" dirty="0" smtClean="0"/>
                        <a:t>Group, Sub-group(s), Project</a:t>
                      </a:r>
                      <a:endParaRPr lang="de-DE" sz="1600" dirty="0"/>
                    </a:p>
                  </a:txBody>
                  <a:tcPr/>
                </a:tc>
                <a:tc>
                  <a:txBody>
                    <a:bodyPr/>
                    <a:lstStyle/>
                    <a:p>
                      <a:r>
                        <a:rPr lang="de-DE" sz="1600" dirty="0" smtClean="0"/>
                        <a:t>Group, Project</a:t>
                      </a:r>
                      <a:endParaRPr lang="de-DE" sz="1600" dirty="0"/>
                    </a:p>
                  </a:txBody>
                  <a:tcPr/>
                </a:tc>
                <a:extLst>
                  <a:ext uri="{0D108BD9-81ED-4DB2-BD59-A6C34878D82A}">
                    <a16:rowId xmlns:a16="http://schemas.microsoft.com/office/drawing/2014/main" val="3219876509"/>
                  </a:ext>
                </a:extLst>
              </a:tr>
              <a:tr h="370840">
                <a:tc>
                  <a:txBody>
                    <a:bodyPr/>
                    <a:lstStyle/>
                    <a:p>
                      <a:r>
                        <a:rPr lang="de-DE" sz="1600" dirty="0" smtClean="0"/>
                        <a:t>User Structure</a:t>
                      </a:r>
                      <a:endParaRPr lang="de-DE" sz="1600" dirty="0"/>
                    </a:p>
                  </a:txBody>
                  <a:tcPr/>
                </a:tc>
                <a:tc>
                  <a:txBody>
                    <a:bodyPr/>
                    <a:lstStyle/>
                    <a:p>
                      <a:r>
                        <a:rPr lang="de-DE" sz="1600" dirty="0" smtClean="0"/>
                        <a:t>Organization, Team</a:t>
                      </a:r>
                      <a:endParaRPr lang="de-DE" sz="1600" dirty="0"/>
                    </a:p>
                  </a:txBody>
                  <a:tcPr>
                    <a:solidFill>
                      <a:schemeClr val="accent5">
                        <a:lumMod val="20000"/>
                        <a:lumOff val="80000"/>
                      </a:schemeClr>
                    </a:solidFill>
                  </a:tcPr>
                </a:tc>
                <a:tc>
                  <a:txBody>
                    <a:bodyPr/>
                    <a:lstStyle/>
                    <a:p>
                      <a:r>
                        <a:rPr lang="de-DE" sz="1600" dirty="0" smtClean="0"/>
                        <a:t>Group,</a:t>
                      </a:r>
                      <a:r>
                        <a:rPr lang="de-DE" sz="1600" baseline="0" dirty="0" smtClean="0"/>
                        <a:t> Permission</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Group,</a:t>
                      </a:r>
                      <a:r>
                        <a:rPr lang="de-DE" sz="1600" baseline="0" dirty="0" smtClean="0"/>
                        <a:t> Permission</a:t>
                      </a:r>
                      <a:endParaRPr lang="de-DE" sz="1600" dirty="0" smtClean="0"/>
                    </a:p>
                  </a:txBody>
                  <a:tcPr/>
                </a:tc>
                <a:extLst>
                  <a:ext uri="{0D108BD9-81ED-4DB2-BD59-A6C34878D82A}">
                    <a16:rowId xmlns:a16="http://schemas.microsoft.com/office/drawing/2014/main" val="1340448703"/>
                  </a:ext>
                </a:extLst>
              </a:tr>
              <a:tr h="370840">
                <a:tc>
                  <a:txBody>
                    <a:bodyPr/>
                    <a:lstStyle/>
                    <a:p>
                      <a:r>
                        <a:rPr lang="de-DE" sz="1600" dirty="0" smtClean="0"/>
                        <a:t>Issue tracking</a:t>
                      </a:r>
                      <a:endParaRPr lang="de-DE" sz="1600" dirty="0"/>
                    </a:p>
                  </a:txBody>
                  <a:tcPr/>
                </a:tc>
                <a:tc>
                  <a:txBody>
                    <a:bodyPr/>
                    <a:lstStyle/>
                    <a:p>
                      <a:r>
                        <a:rPr lang="de-DE" sz="1600" dirty="0" smtClean="0"/>
                        <a:t>Integrated</a:t>
                      </a:r>
                      <a:endParaRPr lang="de-DE" sz="1600" dirty="0"/>
                    </a:p>
                  </a:txBody>
                  <a:tcPr>
                    <a:solidFill>
                      <a:schemeClr val="accent5">
                        <a:lumMod val="40000"/>
                        <a:lumOff val="60000"/>
                      </a:schemeClr>
                    </a:solidFill>
                  </a:tcPr>
                </a:tc>
                <a:tc>
                  <a:txBody>
                    <a:bodyPr/>
                    <a:lstStyle/>
                    <a:p>
                      <a:r>
                        <a:rPr lang="de-DE" sz="1600" dirty="0" smtClean="0"/>
                        <a:t>Integrated</a:t>
                      </a:r>
                      <a:endParaRPr lang="de-DE" sz="1600" dirty="0"/>
                    </a:p>
                  </a:txBody>
                  <a:tcPr/>
                </a:tc>
                <a:tc>
                  <a:txBody>
                    <a:bodyPr/>
                    <a:lstStyle/>
                    <a:p>
                      <a:r>
                        <a:rPr lang="de-DE" sz="1600" dirty="0" smtClean="0"/>
                        <a:t>JIRA (Atlassian)</a:t>
                      </a:r>
                      <a:endParaRPr lang="de-DE" sz="1600" dirty="0"/>
                    </a:p>
                  </a:txBody>
                  <a:tcPr/>
                </a:tc>
                <a:extLst>
                  <a:ext uri="{0D108BD9-81ED-4DB2-BD59-A6C34878D82A}">
                    <a16:rowId xmlns:a16="http://schemas.microsoft.com/office/drawing/2014/main" val="1027194355"/>
                  </a:ext>
                </a:extLst>
              </a:tr>
              <a:tr h="370840">
                <a:tc>
                  <a:txBody>
                    <a:bodyPr/>
                    <a:lstStyle/>
                    <a:p>
                      <a:r>
                        <a:rPr lang="de-DE" sz="1600" dirty="0" smtClean="0"/>
                        <a:t>Documentation</a:t>
                      </a:r>
                      <a:endParaRPr lang="de-DE" sz="1600" dirty="0"/>
                    </a:p>
                  </a:txBody>
                  <a:tcPr/>
                </a:tc>
                <a:tc>
                  <a:txBody>
                    <a:bodyPr/>
                    <a:lstStyle/>
                    <a:p>
                      <a:r>
                        <a:rPr lang="de-DE" sz="1600" dirty="0" smtClean="0"/>
                        <a:t>Project wiki</a:t>
                      </a:r>
                      <a:endParaRPr lang="de-DE" sz="1600" dirty="0"/>
                    </a:p>
                  </a:txBody>
                  <a:tcPr>
                    <a:solidFill>
                      <a:schemeClr val="accent5">
                        <a:lumMod val="20000"/>
                        <a:lumOff val="80000"/>
                      </a:schemeClr>
                    </a:solidFill>
                  </a:tcPr>
                </a:tc>
                <a:tc>
                  <a:txBody>
                    <a:bodyPr/>
                    <a:lstStyle/>
                    <a:p>
                      <a:r>
                        <a:rPr lang="de-DE" sz="1600" dirty="0" smtClean="0"/>
                        <a:t>Group wiki, Project wiki</a:t>
                      </a:r>
                      <a:endParaRPr lang="de-DE" sz="1600" dirty="0"/>
                    </a:p>
                  </a:txBody>
                  <a:tcPr/>
                </a:tc>
                <a:tc>
                  <a:txBody>
                    <a:bodyPr/>
                    <a:lstStyle/>
                    <a:p>
                      <a:r>
                        <a:rPr lang="de-DE" sz="1600" dirty="0" smtClean="0"/>
                        <a:t>Confluence (Atlassian)</a:t>
                      </a:r>
                      <a:endParaRPr lang="de-DE" sz="1600" dirty="0"/>
                    </a:p>
                  </a:txBody>
                  <a:tcPr/>
                </a:tc>
                <a:extLst>
                  <a:ext uri="{0D108BD9-81ED-4DB2-BD59-A6C34878D82A}">
                    <a16:rowId xmlns:a16="http://schemas.microsoft.com/office/drawing/2014/main" val="3136079085"/>
                  </a:ext>
                </a:extLst>
              </a:tr>
              <a:tr h="370840">
                <a:tc>
                  <a:txBody>
                    <a:bodyPr/>
                    <a:lstStyle/>
                    <a:p>
                      <a:r>
                        <a:rPr lang="de-DE" sz="1600" dirty="0" smtClean="0"/>
                        <a:t>Automation</a:t>
                      </a:r>
                      <a:endParaRPr lang="de-DE" sz="1600" dirty="0"/>
                    </a:p>
                  </a:txBody>
                  <a:tcPr/>
                </a:tc>
                <a:tc>
                  <a:txBody>
                    <a:bodyPr/>
                    <a:lstStyle/>
                    <a:p>
                      <a:r>
                        <a:rPr lang="de-DE" sz="1600" dirty="0" smtClean="0"/>
                        <a:t>Possible, but no experts available on</a:t>
                      </a:r>
                      <a:r>
                        <a:rPr lang="de-DE" sz="1600" baseline="0" dirty="0" smtClean="0"/>
                        <a:t> site</a:t>
                      </a:r>
                      <a:endParaRPr lang="de-DE" sz="1600" dirty="0"/>
                    </a:p>
                  </a:txBody>
                  <a:tcPr>
                    <a:solidFill>
                      <a:schemeClr val="accent5">
                        <a:lumMod val="40000"/>
                        <a:lumOff val="60000"/>
                      </a:schemeClr>
                    </a:solidFill>
                  </a:tcPr>
                </a:tc>
                <a:tc>
                  <a:txBody>
                    <a:bodyPr/>
                    <a:lstStyle/>
                    <a:p>
                      <a:r>
                        <a:rPr lang="de-DE" sz="1600" dirty="0" smtClean="0"/>
                        <a:t>Implemented, runners</a:t>
                      </a:r>
                      <a:r>
                        <a:rPr lang="de-DE" sz="1600" baseline="0" dirty="0" smtClean="0"/>
                        <a:t> on HLL machines TBD</a:t>
                      </a:r>
                      <a:endParaRPr lang="de-DE" sz="1600" dirty="0"/>
                    </a:p>
                  </a:txBody>
                  <a:tcPr/>
                </a:tc>
                <a:tc>
                  <a:txBody>
                    <a:bodyPr/>
                    <a:lstStyle/>
                    <a:p>
                      <a:r>
                        <a:rPr lang="de-DE" sz="1600" dirty="0" smtClean="0"/>
                        <a:t>Implemented (bamboo),</a:t>
                      </a:r>
                      <a:r>
                        <a:rPr lang="de-DE" sz="1600" baseline="0" dirty="0" smtClean="0"/>
                        <a:t> runner location TBD</a:t>
                      </a:r>
                      <a:endParaRPr lang="de-DE" sz="1600" dirty="0"/>
                    </a:p>
                  </a:txBody>
                  <a:tcPr/>
                </a:tc>
                <a:extLst>
                  <a:ext uri="{0D108BD9-81ED-4DB2-BD59-A6C34878D82A}">
                    <a16:rowId xmlns:a16="http://schemas.microsoft.com/office/drawing/2014/main" val="1773808968"/>
                  </a:ext>
                </a:extLst>
              </a:tr>
              <a:tr h="370840">
                <a:tc>
                  <a:txBody>
                    <a:bodyPr/>
                    <a:lstStyle/>
                    <a:p>
                      <a:r>
                        <a:rPr lang="de-DE" sz="1600" dirty="0" smtClean="0"/>
                        <a:t>Collaboration</a:t>
                      </a:r>
                      <a:endParaRPr lang="de-DE" sz="1600" dirty="0"/>
                    </a:p>
                  </a:txBody>
                  <a:tcPr>
                    <a:lnB w="38100" cap="flat" cmpd="sng" algn="ctr">
                      <a:solidFill>
                        <a:schemeClr val="bg1"/>
                      </a:solidFill>
                      <a:prstDash val="solid"/>
                      <a:round/>
                      <a:headEnd type="none" w="med" len="med"/>
                      <a:tailEnd type="none" w="med" len="med"/>
                    </a:lnB>
                  </a:tcPr>
                </a:tc>
                <a:tc>
                  <a:txBody>
                    <a:bodyPr/>
                    <a:lstStyle/>
                    <a:p>
                      <a:r>
                        <a:rPr lang="de-DE" sz="1600" dirty="0" smtClean="0"/>
                        <a:t>Only internal</a:t>
                      </a:r>
                      <a:endParaRPr lang="de-DE" sz="1600" dirty="0"/>
                    </a:p>
                  </a:txBody>
                  <a:tcPr>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r>
                        <a:rPr lang="de-DE" sz="1600" dirty="0" smtClean="0"/>
                        <a:t>GWDG members and external via guest account</a:t>
                      </a:r>
                      <a:endParaRPr lang="de-DE" sz="1600" dirty="0"/>
                    </a:p>
                  </a:txBody>
                  <a:tcPr>
                    <a:lnB w="38100" cap="flat" cmpd="sng" algn="ctr">
                      <a:solidFill>
                        <a:schemeClr val="bg1"/>
                      </a:solidFill>
                      <a:prstDash val="solid"/>
                      <a:round/>
                      <a:headEnd type="none" w="med" len="med"/>
                      <a:tailEnd type="none" w="med" len="med"/>
                    </a:lnB>
                  </a:tcPr>
                </a:tc>
                <a:tc>
                  <a:txBody>
                    <a:bodyPr/>
                    <a:lstStyle/>
                    <a:p>
                      <a:r>
                        <a:rPr lang="de-DE" sz="1600" dirty="0" smtClean="0"/>
                        <a:t>Everyone is external anyways</a:t>
                      </a:r>
                      <a:endParaRPr lang="de-DE" sz="1600" dirty="0"/>
                    </a:p>
                  </a:txBody>
                  <a:tcP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6356550"/>
                  </a:ext>
                </a:extLst>
              </a:tr>
              <a:tr h="370840">
                <a:tc>
                  <a:txBody>
                    <a:bodyPr/>
                    <a:lstStyle/>
                    <a:p>
                      <a:r>
                        <a:rPr lang="de-DE" sz="1600" dirty="0" smtClean="0"/>
                        <a:t>Price tag</a:t>
                      </a:r>
                      <a:endParaRPr lang="de-DE" sz="1600" dirty="0"/>
                    </a:p>
                  </a:txBody>
                  <a:tcPr>
                    <a:lnT w="38100" cap="flat" cmpd="sng" algn="ctr">
                      <a:solidFill>
                        <a:schemeClr val="bg1"/>
                      </a:solidFill>
                      <a:prstDash val="solid"/>
                      <a:round/>
                      <a:headEnd type="none" w="med" len="med"/>
                      <a:tailEnd type="none" w="med" len="med"/>
                    </a:lnT>
                  </a:tcPr>
                </a:tc>
                <a:tc>
                  <a:txBody>
                    <a:bodyPr/>
                    <a:lstStyle/>
                    <a:p>
                      <a:r>
                        <a:rPr lang="de-DE" sz="1600" dirty="0" smtClean="0"/>
                        <a:t>Free (+ </a:t>
                      </a:r>
                      <a:r>
                        <a:rPr lang="de-DE" sz="1600" dirty="0" smtClean="0"/>
                        <a:t>mhe &amp; vtravalja</a:t>
                      </a:r>
                      <a:r>
                        <a:rPr lang="de-DE" sz="1600" dirty="0" smtClean="0"/>
                        <a:t>)</a:t>
                      </a:r>
                      <a:endParaRPr lang="de-DE" sz="1600" dirty="0"/>
                    </a:p>
                  </a:txBody>
                  <a:tcPr>
                    <a:lnT w="381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r>
                        <a:rPr lang="de-DE" sz="1600" dirty="0" smtClean="0"/>
                        <a:t>Basic version free</a:t>
                      </a:r>
                      <a:endParaRPr lang="de-DE" sz="1600" dirty="0"/>
                    </a:p>
                  </a:txBody>
                  <a:tcPr>
                    <a:lnT w="38100" cap="flat" cmpd="sng" algn="ctr">
                      <a:solidFill>
                        <a:schemeClr val="bg1"/>
                      </a:solidFill>
                      <a:prstDash val="solid"/>
                      <a:round/>
                      <a:headEnd type="none" w="med" len="med"/>
                      <a:tailEnd type="none" w="med" len="med"/>
                    </a:lnT>
                  </a:tcPr>
                </a:tc>
                <a:tc>
                  <a:txBody>
                    <a:bodyPr/>
                    <a:lstStyle/>
                    <a:p>
                      <a:r>
                        <a:rPr lang="de-DE" sz="1600" dirty="0" smtClean="0"/>
                        <a:t>TBD</a:t>
                      </a:r>
                      <a:endParaRPr lang="de-DE" sz="1600" dirty="0"/>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31628557"/>
                  </a:ext>
                </a:extLst>
              </a:tr>
            </a:tbl>
          </a:graphicData>
        </a:graphic>
      </p:graphicFrame>
      <p:sp>
        <p:nvSpPr>
          <p:cNvPr id="14" name="Content Placeholder 7"/>
          <p:cNvSpPr txBox="1">
            <a:spLocks/>
          </p:cNvSpPr>
          <p:nvPr/>
        </p:nvSpPr>
        <p:spPr>
          <a:xfrm>
            <a:off x="947739" y="1648853"/>
            <a:ext cx="10296524" cy="448233"/>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1" kern="400" spc="40" baseline="0">
                <a:solidFill>
                  <a:schemeClr val="tx2"/>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kern="600" spc="40" baseline="0">
                <a:solidFill>
                  <a:schemeClr val="tx1"/>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de-DE" dirty="0" smtClean="0"/>
              <a:t>For firmware and software </a:t>
            </a:r>
            <a:r>
              <a:rPr lang="de-DE" dirty="0" smtClean="0"/>
              <a:t>development on git basis:</a:t>
            </a:r>
            <a:endParaRPr lang="de-DE" dirty="0"/>
          </a:p>
        </p:txBody>
      </p:sp>
    </p:spTree>
    <p:extLst>
      <p:ext uri="{BB962C8B-B14F-4D97-AF65-F5344CB8AC3E}">
        <p14:creationId xmlns:p14="http://schemas.microsoft.com/office/powerpoint/2010/main" val="302632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KXmoVJ2KoGvEqYxsCMa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g9zRxN9oF5_.vOFN9BD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8Fvg.jN4SheMjzIQfFt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de4OZGrr92djSDDuJ1O7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ZP51siHQQGBP9VYrjT.6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ZP51siHQQGBP9VYrjT.6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LKvDfYymeFVWBntS3uD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kh33WPtjMxatJYF3LeR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LOb6XsCj95tTPizmnv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MluwZqXeC7BgPmxNJgf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LL-Master_en_v2">
  <a:themeElements>
    <a:clrScheme name="MPG2020">
      <a:dk1>
        <a:srgbClr val="000000"/>
      </a:dk1>
      <a:lt1>
        <a:srgbClr val="FFFFFF"/>
      </a:lt1>
      <a:dk2>
        <a:srgbClr val="005555"/>
      </a:dk2>
      <a:lt2>
        <a:srgbClr val="C6D325"/>
      </a:lt2>
      <a:accent1>
        <a:srgbClr val="006C66"/>
      </a:accent1>
      <a:accent2>
        <a:srgbClr val="D2DC51"/>
      </a:accent2>
      <a:accent3>
        <a:srgbClr val="348A85"/>
      </a:accent3>
      <a:accent4>
        <a:srgbClr val="9AC5C2"/>
      </a:accent4>
      <a:accent5>
        <a:srgbClr val="EF7C00"/>
      </a:accent5>
      <a:accent6>
        <a:srgbClr val="F5B167"/>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HLL-Master_en_v2" id="{82EC59AB-7798-4AEC-B6ED-FA8D0F397309}" vid="{FD1E4B78-A164-4158-B68D-15F623A080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HLL-Master_en_v2</Template>
  <TotalTime>0</TotalTime>
  <Words>1331</Words>
  <Application>Microsoft Office PowerPoint</Application>
  <PresentationFormat>Widescreen</PresentationFormat>
  <Paragraphs>247</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.SF NS Symbols Regular</vt:lpstr>
      <vt:lpstr>Arial</vt:lpstr>
      <vt:lpstr>Calibri</vt:lpstr>
      <vt:lpstr>Symbol</vt:lpstr>
      <vt:lpstr>Wingdings 3</vt:lpstr>
      <vt:lpstr>HLL-Master_en_v2</vt:lpstr>
      <vt:lpstr>think-cell Folie</vt:lpstr>
      <vt:lpstr>Overview: Data Archiving &amp; Version Control</vt:lpstr>
      <vt:lpstr>PowerPoint Presentation</vt:lpstr>
      <vt:lpstr>Archiving versus Version Control</vt:lpstr>
      <vt:lpstr>Different kinds of Data</vt:lpstr>
      <vt:lpstr>Data accessibility</vt:lpstr>
      <vt:lpstr>Version control systems</vt:lpstr>
      <vt:lpstr>Product Life Cycle Management</vt:lpstr>
      <vt:lpstr>Disclaimer</vt:lpstr>
      <vt:lpstr>Options – Firmware and Software</vt:lpstr>
      <vt:lpstr>Options – 3D Modeling and CAD</vt:lpstr>
      <vt:lpstr>Options – Wafer Schematics and Layouts</vt:lpstr>
      <vt:lpstr>Options – Cadence PCB design Suite</vt:lpstr>
      <vt:lpstr>So many options – Which one to take? – Discuss!</vt:lpstr>
      <vt:lpstr>Thank you for your attention For questions please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&amp; Housekeeping Software</dc:title>
  <dc:creator>Martin Hensel</dc:creator>
  <cp:lastModifiedBy>Martin Hensel</cp:lastModifiedBy>
  <cp:revision>90</cp:revision>
  <dcterms:created xsi:type="dcterms:W3CDTF">2022-12-07T10:22:29Z</dcterms:created>
  <dcterms:modified xsi:type="dcterms:W3CDTF">2022-12-13T15:18:27Z</dcterms:modified>
</cp:coreProperties>
</file>