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_rels/presentation.xml.rels" ContentType="application/vnd.openxmlformats-package.relationships+xml"/>
  <Override PartName="/ppt/media/image59.png" ContentType="image/png"/>
  <Override PartName="/ppt/media/image58.png" ContentType="image/png"/>
  <Override PartName="/ppt/media/image15.wmf" ContentType="image/x-wmf"/>
  <Override PartName="/ppt/media/image55.png" ContentType="image/png"/>
  <Override PartName="/ppt/media/image12.wmf" ContentType="image/x-wmf"/>
  <Override PartName="/ppt/media/image52.png" ContentType="image/png"/>
  <Override PartName="/ppt/media/image49.png" ContentType="image/png"/>
  <Override PartName="/ppt/media/image48.png" ContentType="image/png"/>
  <Override PartName="/ppt/media/image47.png" ContentType="image/png"/>
  <Override PartName="/ppt/media/image56.png" ContentType="image/png"/>
  <Override PartName="/ppt/media/image17.wmf" ContentType="image/x-wmf"/>
  <Override PartName="/ppt/media/image5.wmf" ContentType="image/x-wmf"/>
  <Override PartName="/ppt/media/image28.wmf" ContentType="image/x-wmf"/>
  <Override PartName="/ppt/media/image67.png" ContentType="image/png"/>
  <Override PartName="/ppt/media/image68.png" ContentType="image/png"/>
  <Override PartName="/ppt/media/image25.wmf" ContentType="image/x-wmf"/>
  <Override PartName="/ppt/media/image32.wmf" ContentType="image/x-wmf"/>
  <Override PartName="/ppt/media/image29.png" ContentType="image/png"/>
  <Override PartName="/ppt/media/image14.wmf" ContentType="image/x-wmf"/>
  <Override PartName="/ppt/media/image2.wmf" ContentType="image/x-wmf"/>
  <Override PartName="/ppt/media/image57.png" ContentType="image/png"/>
  <Override PartName="/ppt/media/image20.wmf" ContentType="image/x-wmf"/>
  <Override PartName="/ppt/media/image63.png" ContentType="image/png"/>
  <Override PartName="/ppt/media/image53.png" ContentType="image/png"/>
  <Override PartName="/ppt/media/image10.wmf" ContentType="image/x-wmf"/>
  <Override PartName="/ppt/media/image62.png" ContentType="image/png"/>
  <Override PartName="/ppt/media/image26.wmf" ContentType="image/x-wmf"/>
  <Override PartName="/ppt/media/image24.png" ContentType="image/png"/>
  <Override PartName="/ppt/media/image61.png" ContentType="image/png"/>
  <Override PartName="/ppt/media/image19.png" ContentType="image/png"/>
  <Override PartName="/ppt/media/image65.png" ContentType="image/png"/>
  <Override PartName="/ppt/media/image22.wmf" ContentType="image/x-wmf"/>
  <Override PartName="/ppt/media/image60.png" ContentType="image/png"/>
  <Override PartName="/ppt/media/image64.png" ContentType="image/png"/>
  <Override PartName="/ppt/media/image21.wmf" ContentType="image/x-wmf"/>
  <Override PartName="/ppt/media/image27.wmf" ContentType="image/x-wmf"/>
  <Override PartName="/ppt/media/image23.wmf" ContentType="image/x-wmf"/>
  <Override PartName="/ppt/media/image66.png" ContentType="image/png"/>
  <Override PartName="/ppt/media/image18.wmf" ContentType="image/x-wmf"/>
  <Override PartName="/ppt/media/image6.wmf" ContentType="image/x-wmf"/>
  <Override PartName="/ppt/media/image3.png" ContentType="image/png"/>
  <Override PartName="/ppt/media/image11.wmf" ContentType="image/x-wmf"/>
  <Override PartName="/ppt/media/image50.png" ContentType="image/png"/>
  <Override PartName="/ppt/media/image7.wmf" ContentType="image/x-wmf"/>
  <Override PartName="/ppt/media/image8.png" ContentType="image/png"/>
  <Override PartName="/ppt/media/image38.png" ContentType="image/png"/>
  <Override PartName="/ppt/media/image16.png" ContentType="image/png"/>
  <Override PartName="/ppt/media/image4.png" ContentType="image/png"/>
  <Override PartName="/ppt/media/image34.png" ContentType="image/png"/>
  <Override PartName="/ppt/media/image51.png" ContentType="image/png"/>
  <Override PartName="/ppt/media/image1.png" ContentType="image/png"/>
  <Override PartName="/ppt/media/image13.png" ContentType="image/png"/>
  <Override PartName="/ppt/media/image33.png" ContentType="image/png"/>
  <Override PartName="/ppt/media/image54.jpeg" ContentType="image/jpeg"/>
  <Override PartName="/ppt/media/image9.wmf" ContentType="image/x-wmf"/>
  <Override PartName="/ppt/media/image41.png" ContentType="image/png"/>
  <Override PartName="/ppt/media/image30.wmf" ContentType="image/x-wmf"/>
  <Override PartName="/ppt/media/image31.wmf" ContentType="image/x-wmf"/>
  <Override PartName="/ppt/media/image35.png" ContentType="image/png"/>
  <Override PartName="/ppt/media/image36.png" ContentType="image/png"/>
  <Override PartName="/ppt/media/image37.png" ContentType="image/png"/>
  <Override PartName="/ppt/media/image39.png" ContentType="image/png"/>
  <Override PartName="/ppt/media/image40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4.xml.rels" ContentType="application/vnd.openxmlformats-package.relationships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Props.xml" ContentType="application/vnd.openxmlformats-officedocument.presentationml.presPro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1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947880" y="2097000"/>
            <a:ext cx="1029600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947880" y="4348800"/>
            <a:ext cx="1029600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947880" y="20970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23680" y="20970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947880" y="43488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23680" y="43488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947880" y="2097000"/>
            <a:ext cx="331524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429440" y="2097000"/>
            <a:ext cx="331524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7910640" y="2097000"/>
            <a:ext cx="331524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947880" y="4348800"/>
            <a:ext cx="331524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429440" y="4348800"/>
            <a:ext cx="331524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7910640" y="4348800"/>
            <a:ext cx="331524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947880" y="2097000"/>
            <a:ext cx="10296000" cy="431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947880" y="2097000"/>
            <a:ext cx="10296000" cy="431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947880" y="2097000"/>
            <a:ext cx="5024160" cy="431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23680" y="2097000"/>
            <a:ext cx="5024160" cy="431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947880" y="692280"/>
            <a:ext cx="10296000" cy="651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947880" y="20970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23680" y="2097000"/>
            <a:ext cx="5024160" cy="431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947880" y="43488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947880" y="2097000"/>
            <a:ext cx="10296000" cy="431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947880" y="2097000"/>
            <a:ext cx="5024160" cy="431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223680" y="20970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6223680" y="43488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947880" y="20970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6223680" y="20970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947880" y="4348800"/>
            <a:ext cx="1029600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947880" y="2097000"/>
            <a:ext cx="1029600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947880" y="4348800"/>
            <a:ext cx="1029600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947880" y="20970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6223680" y="20970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947880" y="43488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6223680" y="43488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947880" y="2097000"/>
            <a:ext cx="331524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4429440" y="2097000"/>
            <a:ext cx="331524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/>
          </p:nvPr>
        </p:nvSpPr>
        <p:spPr>
          <a:xfrm>
            <a:off x="7910640" y="2097000"/>
            <a:ext cx="331524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/>
          </p:nvPr>
        </p:nvSpPr>
        <p:spPr>
          <a:xfrm>
            <a:off x="947880" y="4348800"/>
            <a:ext cx="331524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/>
          </p:nvPr>
        </p:nvSpPr>
        <p:spPr>
          <a:xfrm>
            <a:off x="4429440" y="4348800"/>
            <a:ext cx="331524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/>
          </p:nvPr>
        </p:nvSpPr>
        <p:spPr>
          <a:xfrm>
            <a:off x="7910640" y="4348800"/>
            <a:ext cx="331524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subTitle"/>
          </p:nvPr>
        </p:nvSpPr>
        <p:spPr>
          <a:xfrm>
            <a:off x="947880" y="2097000"/>
            <a:ext cx="10296000" cy="431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947880" y="2097000"/>
            <a:ext cx="10296000" cy="431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947880" y="2097000"/>
            <a:ext cx="5024160" cy="431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23680" y="2097000"/>
            <a:ext cx="5024160" cy="431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947880" y="2097000"/>
            <a:ext cx="10296000" cy="431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subTitle"/>
          </p:nvPr>
        </p:nvSpPr>
        <p:spPr>
          <a:xfrm>
            <a:off x="947880" y="692280"/>
            <a:ext cx="10296000" cy="651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947880" y="20970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6223680" y="2097000"/>
            <a:ext cx="5024160" cy="431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947880" y="43488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947880" y="2097000"/>
            <a:ext cx="5024160" cy="431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6223680" y="20970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6223680" y="43488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947880" y="20970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6223680" y="20970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/>
          </p:nvPr>
        </p:nvSpPr>
        <p:spPr>
          <a:xfrm>
            <a:off x="947880" y="4348800"/>
            <a:ext cx="1029600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947880" y="2097000"/>
            <a:ext cx="1029600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947880" y="4348800"/>
            <a:ext cx="1029600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947880" y="20970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6223680" y="20970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947880" y="43488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/>
          </p:nvPr>
        </p:nvSpPr>
        <p:spPr>
          <a:xfrm>
            <a:off x="6223680" y="43488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947880" y="2097000"/>
            <a:ext cx="331524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/>
          </p:nvPr>
        </p:nvSpPr>
        <p:spPr>
          <a:xfrm>
            <a:off x="4429440" y="2097000"/>
            <a:ext cx="331524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/>
          </p:nvPr>
        </p:nvSpPr>
        <p:spPr>
          <a:xfrm>
            <a:off x="7910640" y="2097000"/>
            <a:ext cx="331524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/>
          </p:nvPr>
        </p:nvSpPr>
        <p:spPr>
          <a:xfrm>
            <a:off x="947880" y="4348800"/>
            <a:ext cx="331524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135" name="PlaceHolder 6"/>
          <p:cNvSpPr>
            <a:spLocks noGrp="1"/>
          </p:cNvSpPr>
          <p:nvPr>
            <p:ph/>
          </p:nvPr>
        </p:nvSpPr>
        <p:spPr>
          <a:xfrm>
            <a:off x="4429440" y="4348800"/>
            <a:ext cx="331524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136" name="PlaceHolder 7"/>
          <p:cNvSpPr>
            <a:spLocks noGrp="1"/>
          </p:cNvSpPr>
          <p:nvPr>
            <p:ph/>
          </p:nvPr>
        </p:nvSpPr>
        <p:spPr>
          <a:xfrm>
            <a:off x="7910640" y="4348800"/>
            <a:ext cx="331524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subTitle"/>
          </p:nvPr>
        </p:nvSpPr>
        <p:spPr>
          <a:xfrm>
            <a:off x="947880" y="2097000"/>
            <a:ext cx="10296000" cy="431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947880" y="2097000"/>
            <a:ext cx="10296000" cy="431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947880" y="2097000"/>
            <a:ext cx="5024160" cy="431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23680" y="2097000"/>
            <a:ext cx="5024160" cy="431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947880" y="2097000"/>
            <a:ext cx="5024160" cy="431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6223680" y="2097000"/>
            <a:ext cx="5024160" cy="431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subTitle"/>
          </p:nvPr>
        </p:nvSpPr>
        <p:spPr>
          <a:xfrm>
            <a:off x="947880" y="692280"/>
            <a:ext cx="10296000" cy="651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947880" y="20970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6223680" y="2097000"/>
            <a:ext cx="5024160" cy="431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947880" y="43488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947880" y="2097000"/>
            <a:ext cx="5024160" cy="431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6223680" y="20970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/>
          </p:nvPr>
        </p:nvSpPr>
        <p:spPr>
          <a:xfrm>
            <a:off x="6223680" y="43488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947880" y="20970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/>
          </p:nvPr>
        </p:nvSpPr>
        <p:spPr>
          <a:xfrm>
            <a:off x="6223680" y="20970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/>
          </p:nvPr>
        </p:nvSpPr>
        <p:spPr>
          <a:xfrm>
            <a:off x="947880" y="4348800"/>
            <a:ext cx="1029600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947880" y="2097000"/>
            <a:ext cx="1029600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947880" y="4348800"/>
            <a:ext cx="1029600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947880" y="20970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/>
          </p:nvPr>
        </p:nvSpPr>
        <p:spPr>
          <a:xfrm>
            <a:off x="6223680" y="20970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/>
          </p:nvPr>
        </p:nvSpPr>
        <p:spPr>
          <a:xfrm>
            <a:off x="947880" y="43488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175" name="PlaceHolder 5"/>
          <p:cNvSpPr>
            <a:spLocks noGrp="1"/>
          </p:cNvSpPr>
          <p:nvPr>
            <p:ph/>
          </p:nvPr>
        </p:nvSpPr>
        <p:spPr>
          <a:xfrm>
            <a:off x="6223680" y="43488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947880" y="2097000"/>
            <a:ext cx="331524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/>
          </p:nvPr>
        </p:nvSpPr>
        <p:spPr>
          <a:xfrm>
            <a:off x="4429440" y="2097000"/>
            <a:ext cx="331524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/>
          </p:nvPr>
        </p:nvSpPr>
        <p:spPr>
          <a:xfrm>
            <a:off x="7910640" y="2097000"/>
            <a:ext cx="331524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180" name="PlaceHolder 5"/>
          <p:cNvSpPr>
            <a:spLocks noGrp="1"/>
          </p:cNvSpPr>
          <p:nvPr>
            <p:ph/>
          </p:nvPr>
        </p:nvSpPr>
        <p:spPr>
          <a:xfrm>
            <a:off x="947880" y="4348800"/>
            <a:ext cx="331524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181" name="PlaceHolder 6"/>
          <p:cNvSpPr>
            <a:spLocks noGrp="1"/>
          </p:cNvSpPr>
          <p:nvPr>
            <p:ph/>
          </p:nvPr>
        </p:nvSpPr>
        <p:spPr>
          <a:xfrm>
            <a:off x="4429440" y="4348800"/>
            <a:ext cx="331524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182" name="PlaceHolder 7"/>
          <p:cNvSpPr>
            <a:spLocks noGrp="1"/>
          </p:cNvSpPr>
          <p:nvPr>
            <p:ph/>
          </p:nvPr>
        </p:nvSpPr>
        <p:spPr>
          <a:xfrm>
            <a:off x="7910640" y="4348800"/>
            <a:ext cx="331524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subTitle"/>
          </p:nvPr>
        </p:nvSpPr>
        <p:spPr>
          <a:xfrm>
            <a:off x="947880" y="2097000"/>
            <a:ext cx="10296000" cy="431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947880" y="2097000"/>
            <a:ext cx="10296000" cy="431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947880" y="2097000"/>
            <a:ext cx="5024160" cy="431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6223680" y="2097000"/>
            <a:ext cx="5024160" cy="431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subTitle"/>
          </p:nvPr>
        </p:nvSpPr>
        <p:spPr>
          <a:xfrm>
            <a:off x="947880" y="692280"/>
            <a:ext cx="10296000" cy="651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947880" y="20970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/>
          </p:nvPr>
        </p:nvSpPr>
        <p:spPr>
          <a:xfrm>
            <a:off x="6223680" y="2097000"/>
            <a:ext cx="5024160" cy="431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/>
          </p:nvPr>
        </p:nvSpPr>
        <p:spPr>
          <a:xfrm>
            <a:off x="947880" y="43488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947880" y="2097000"/>
            <a:ext cx="5024160" cy="431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/>
          </p:nvPr>
        </p:nvSpPr>
        <p:spPr>
          <a:xfrm>
            <a:off x="6223680" y="20970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/>
          </p:nvPr>
        </p:nvSpPr>
        <p:spPr>
          <a:xfrm>
            <a:off x="6223680" y="43488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947880" y="20970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/>
          </p:nvPr>
        </p:nvSpPr>
        <p:spPr>
          <a:xfrm>
            <a:off x="6223680" y="20970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/>
          </p:nvPr>
        </p:nvSpPr>
        <p:spPr>
          <a:xfrm>
            <a:off x="947880" y="4348800"/>
            <a:ext cx="1029600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/>
          </p:nvPr>
        </p:nvSpPr>
        <p:spPr>
          <a:xfrm>
            <a:off x="947880" y="2097000"/>
            <a:ext cx="1029600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/>
          </p:nvPr>
        </p:nvSpPr>
        <p:spPr>
          <a:xfrm>
            <a:off x="947880" y="4348800"/>
            <a:ext cx="1029600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947880" y="20970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/>
          </p:nvPr>
        </p:nvSpPr>
        <p:spPr>
          <a:xfrm>
            <a:off x="6223680" y="20970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/>
          </p:nvPr>
        </p:nvSpPr>
        <p:spPr>
          <a:xfrm>
            <a:off x="947880" y="43488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221" name="PlaceHolder 5"/>
          <p:cNvSpPr>
            <a:spLocks noGrp="1"/>
          </p:cNvSpPr>
          <p:nvPr>
            <p:ph/>
          </p:nvPr>
        </p:nvSpPr>
        <p:spPr>
          <a:xfrm>
            <a:off x="6223680" y="43488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947880" y="692280"/>
            <a:ext cx="10296000" cy="651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947880" y="2097000"/>
            <a:ext cx="331524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/>
          </p:nvPr>
        </p:nvSpPr>
        <p:spPr>
          <a:xfrm>
            <a:off x="4429440" y="2097000"/>
            <a:ext cx="331524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/>
          </p:nvPr>
        </p:nvSpPr>
        <p:spPr>
          <a:xfrm>
            <a:off x="7910640" y="2097000"/>
            <a:ext cx="331524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226" name="PlaceHolder 5"/>
          <p:cNvSpPr>
            <a:spLocks noGrp="1"/>
          </p:cNvSpPr>
          <p:nvPr>
            <p:ph/>
          </p:nvPr>
        </p:nvSpPr>
        <p:spPr>
          <a:xfrm>
            <a:off x="947880" y="4348800"/>
            <a:ext cx="331524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227" name="PlaceHolder 6"/>
          <p:cNvSpPr>
            <a:spLocks noGrp="1"/>
          </p:cNvSpPr>
          <p:nvPr>
            <p:ph/>
          </p:nvPr>
        </p:nvSpPr>
        <p:spPr>
          <a:xfrm>
            <a:off x="4429440" y="4348800"/>
            <a:ext cx="331524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228" name="PlaceHolder 7"/>
          <p:cNvSpPr>
            <a:spLocks noGrp="1"/>
          </p:cNvSpPr>
          <p:nvPr>
            <p:ph/>
          </p:nvPr>
        </p:nvSpPr>
        <p:spPr>
          <a:xfrm>
            <a:off x="7910640" y="4348800"/>
            <a:ext cx="331524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subTitle"/>
          </p:nvPr>
        </p:nvSpPr>
        <p:spPr>
          <a:xfrm>
            <a:off x="947880" y="2097000"/>
            <a:ext cx="10296000" cy="431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/>
          </p:nvPr>
        </p:nvSpPr>
        <p:spPr>
          <a:xfrm>
            <a:off x="947880" y="2097000"/>
            <a:ext cx="10296000" cy="431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/>
          </p:nvPr>
        </p:nvSpPr>
        <p:spPr>
          <a:xfrm>
            <a:off x="947880" y="2097000"/>
            <a:ext cx="5024160" cy="431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/>
          </p:nvPr>
        </p:nvSpPr>
        <p:spPr>
          <a:xfrm>
            <a:off x="6223680" y="2097000"/>
            <a:ext cx="5024160" cy="431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subTitle"/>
          </p:nvPr>
        </p:nvSpPr>
        <p:spPr>
          <a:xfrm>
            <a:off x="947880" y="692280"/>
            <a:ext cx="10296000" cy="651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/>
          </p:nvPr>
        </p:nvSpPr>
        <p:spPr>
          <a:xfrm>
            <a:off x="947880" y="20970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/>
          </p:nvPr>
        </p:nvSpPr>
        <p:spPr>
          <a:xfrm>
            <a:off x="6223680" y="2097000"/>
            <a:ext cx="5024160" cy="431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/>
          </p:nvPr>
        </p:nvSpPr>
        <p:spPr>
          <a:xfrm>
            <a:off x="947880" y="43488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/>
          </p:nvPr>
        </p:nvSpPr>
        <p:spPr>
          <a:xfrm>
            <a:off x="947880" y="2097000"/>
            <a:ext cx="5024160" cy="431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/>
          </p:nvPr>
        </p:nvSpPr>
        <p:spPr>
          <a:xfrm>
            <a:off x="6223680" y="20970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/>
          </p:nvPr>
        </p:nvSpPr>
        <p:spPr>
          <a:xfrm>
            <a:off x="6223680" y="43488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/>
          </p:nvPr>
        </p:nvSpPr>
        <p:spPr>
          <a:xfrm>
            <a:off x="947880" y="20970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/>
          </p:nvPr>
        </p:nvSpPr>
        <p:spPr>
          <a:xfrm>
            <a:off x="6223680" y="20970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/>
          </p:nvPr>
        </p:nvSpPr>
        <p:spPr>
          <a:xfrm>
            <a:off x="947880" y="4348800"/>
            <a:ext cx="1029600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947880" y="20970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3680" y="2097000"/>
            <a:ext cx="5024160" cy="431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947880" y="43488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947880" y="2097000"/>
            <a:ext cx="1029600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947880" y="4348800"/>
            <a:ext cx="1029600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/>
          </p:nvPr>
        </p:nvSpPr>
        <p:spPr>
          <a:xfrm>
            <a:off x="947880" y="20970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/>
          </p:nvPr>
        </p:nvSpPr>
        <p:spPr>
          <a:xfrm>
            <a:off x="6223680" y="20970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/>
          </p:nvPr>
        </p:nvSpPr>
        <p:spPr>
          <a:xfrm>
            <a:off x="947880" y="43488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267" name="PlaceHolder 5"/>
          <p:cNvSpPr>
            <a:spLocks noGrp="1"/>
          </p:cNvSpPr>
          <p:nvPr>
            <p:ph/>
          </p:nvPr>
        </p:nvSpPr>
        <p:spPr>
          <a:xfrm>
            <a:off x="6223680" y="43488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947880" y="2097000"/>
            <a:ext cx="331524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4429440" y="2097000"/>
            <a:ext cx="331524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/>
          </p:nvPr>
        </p:nvSpPr>
        <p:spPr>
          <a:xfrm>
            <a:off x="7910640" y="2097000"/>
            <a:ext cx="331524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272" name="PlaceHolder 5"/>
          <p:cNvSpPr>
            <a:spLocks noGrp="1"/>
          </p:cNvSpPr>
          <p:nvPr>
            <p:ph/>
          </p:nvPr>
        </p:nvSpPr>
        <p:spPr>
          <a:xfrm>
            <a:off x="947880" y="4348800"/>
            <a:ext cx="331524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273" name="PlaceHolder 6"/>
          <p:cNvSpPr>
            <a:spLocks noGrp="1"/>
          </p:cNvSpPr>
          <p:nvPr>
            <p:ph/>
          </p:nvPr>
        </p:nvSpPr>
        <p:spPr>
          <a:xfrm>
            <a:off x="4429440" y="4348800"/>
            <a:ext cx="331524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274" name="PlaceHolder 7"/>
          <p:cNvSpPr>
            <a:spLocks noGrp="1"/>
          </p:cNvSpPr>
          <p:nvPr>
            <p:ph/>
          </p:nvPr>
        </p:nvSpPr>
        <p:spPr>
          <a:xfrm>
            <a:off x="7910640" y="4348800"/>
            <a:ext cx="331524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947880" y="2097000"/>
            <a:ext cx="5024160" cy="431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3680" y="20970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23680" y="43488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47880" y="20970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23680" y="2097000"/>
            <a:ext cx="502416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947880" y="4348800"/>
            <a:ext cx="10296000" cy="205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ts val="2299"/>
              </a:lnSpc>
              <a:spcBef>
                <a:spcPts val="1417"/>
              </a:spcBef>
              <a:buNone/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wmf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wmf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6.wmf"/><Relationship Id="rId3" Type="http://schemas.openxmlformats.org/officeDocument/2006/relationships/image" Target="../media/image7.wmf"/><Relationship Id="rId4" Type="http://schemas.openxmlformats.org/officeDocument/2006/relationships/image" Target="../media/image8.png"/><Relationship Id="rId5" Type="http://schemas.openxmlformats.org/officeDocument/2006/relationships/image" Target="../media/image9.wmf"/><Relationship Id="rId6" Type="http://schemas.openxmlformats.org/officeDocument/2006/relationships/image" Target="../media/image10.wmf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1.wmf"/><Relationship Id="rId3" Type="http://schemas.openxmlformats.org/officeDocument/2006/relationships/image" Target="../media/image12.wmf"/><Relationship Id="rId4" Type="http://schemas.openxmlformats.org/officeDocument/2006/relationships/image" Target="../media/image13.png"/><Relationship Id="rId5" Type="http://schemas.openxmlformats.org/officeDocument/2006/relationships/image" Target="../media/image14.wmf"/><Relationship Id="rId6" Type="http://schemas.openxmlformats.org/officeDocument/2006/relationships/image" Target="../media/image15.wmf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6.png"/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5" Type="http://schemas.openxmlformats.org/officeDocument/2006/relationships/image" Target="../media/image19.png"/><Relationship Id="rId6" Type="http://schemas.openxmlformats.org/officeDocument/2006/relationships/image" Target="../media/image20.wmf"/><Relationship Id="rId7" Type="http://schemas.openxmlformats.org/officeDocument/2006/relationships/image" Target="../media/image21.wmf"/><Relationship Id="rId8" Type="http://schemas.openxmlformats.org/officeDocument/2006/relationships/slideLayout" Target="../slideLayouts/slideLayout37.xml"/><Relationship Id="rId9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22.wmf"/><Relationship Id="rId3" Type="http://schemas.openxmlformats.org/officeDocument/2006/relationships/image" Target="../media/image23.wmf"/><Relationship Id="rId4" Type="http://schemas.openxmlformats.org/officeDocument/2006/relationships/image" Target="../media/image24.png"/><Relationship Id="rId5" Type="http://schemas.openxmlformats.org/officeDocument/2006/relationships/image" Target="../media/image25.wmf"/><Relationship Id="rId6" Type="http://schemas.openxmlformats.org/officeDocument/2006/relationships/image" Target="../media/image26.wmf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27.wmf"/><Relationship Id="rId3" Type="http://schemas.openxmlformats.org/officeDocument/2006/relationships/image" Target="../media/image28.wmf"/><Relationship Id="rId4" Type="http://schemas.openxmlformats.org/officeDocument/2006/relationships/image" Target="../media/image29.png"/><Relationship Id="rId5" Type="http://schemas.openxmlformats.org/officeDocument/2006/relationships/image" Target="../media/image30.wmf"/><Relationship Id="rId6" Type="http://schemas.openxmlformats.org/officeDocument/2006/relationships/image" Target="../media/image31.wmf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3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1" name="Rectangle 3" hidden="1"/>
          <p:cNvSpPr/>
          <p:nvPr/>
        </p:nvSpPr>
        <p:spPr>
          <a:xfrm>
            <a:off x="0" y="0"/>
            <a:ext cx="158400" cy="158400"/>
          </a:xfrm>
          <a:prstGeom prst="rect">
            <a:avLst/>
          </a:prstGeom>
          <a:solidFill>
            <a:srgbClr val="006c66"/>
          </a:solidFill>
          <a:ln w="12600">
            <a:solidFill>
              <a:srgbClr val="004f4b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" name="Grafik 7" descr=""/>
          <p:cNvPicPr/>
          <p:nvPr/>
        </p:nvPicPr>
        <p:blipFill>
          <a:blip r:embed="rId4"/>
          <a:stretch/>
        </p:blipFill>
        <p:spPr>
          <a:xfrm>
            <a:off x="10421640" y="64800"/>
            <a:ext cx="1684800" cy="82908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429200" y="2196000"/>
            <a:ext cx="8999640" cy="21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ts val="2599"/>
              </a:lnSpc>
              <a:spcAft>
                <a:spcPts val="1800"/>
              </a:spcAft>
              <a:buNone/>
            </a:pPr>
            <a:r>
              <a:rPr b="1" lang="de-DE" sz="2300" spc="137" strike="noStrike" cap="all">
                <a:solidFill>
                  <a:srgbClr val="ffffff"/>
                </a:solidFill>
                <a:latin typeface="Arial"/>
              </a:rPr>
              <a:t>Titelmasterformat durch Klicken bearbeiten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hteck 4"/>
          <p:cNvSpPr/>
          <p:nvPr/>
        </p:nvSpPr>
        <p:spPr>
          <a:xfrm>
            <a:off x="8229600" y="557640"/>
            <a:ext cx="3391200" cy="1004760"/>
          </a:xfrm>
          <a:prstGeom prst="rect">
            <a:avLst/>
          </a:prstGeom>
          <a:solidFill>
            <a:srgbClr val="ffffff"/>
          </a:solidFill>
          <a:ln w="19080">
            <a:solidFill>
              <a:srgbClr val="ffffff"/>
            </a:solidFill>
            <a:prstDash val="dash"/>
            <a:miter/>
            <a:tailEnd len="med" type="triangle" w="lg"/>
          </a:ln>
        </p:spPr>
        <p:style>
          <a:lnRef idx="0"/>
          <a:fillRef idx="0"/>
          <a:effectRef idx="0"/>
          <a:fontRef idx="minor"/>
        </p:style>
      </p:sp>
      <p:pic>
        <p:nvPicPr>
          <p:cNvPr id="5" name="Grafik 5" descr=""/>
          <p:cNvPicPr/>
          <p:nvPr/>
        </p:nvPicPr>
        <p:blipFill>
          <a:blip r:embed="rId5"/>
          <a:stretch/>
        </p:blipFill>
        <p:spPr>
          <a:xfrm>
            <a:off x="7251120" y="475560"/>
            <a:ext cx="4305600" cy="1192320"/>
          </a:xfrm>
          <a:prstGeom prst="rect">
            <a:avLst/>
          </a:prstGeom>
          <a:ln w="0">
            <a:noFill/>
          </a:ln>
        </p:spPr>
      </p:pic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947880" y="6453360"/>
            <a:ext cx="10296000" cy="1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/>
          </a:bodyPr>
          <a:lstStyle>
            <a:lvl1pPr>
              <a:lnSpc>
                <a:spcPct val="100000"/>
              </a:lnSpc>
              <a:buNone/>
              <a:tabLst>
                <a:tab algn="r" pos="9775800"/>
                <a:tab algn="r" pos="10226520"/>
              </a:tabLst>
              <a:defRPr b="0" lang="de-DE" sz="600" spc="89" strike="noStrike" cap="all">
                <a:solidFill>
                  <a:srgbClr val="b2b2b2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buNone/>
              <a:tabLst>
                <a:tab algn="r" pos="9775800"/>
                <a:tab algn="r" pos="10226520"/>
              </a:tabLst>
            </a:pPr>
            <a:r>
              <a:rPr b="0" lang="de-DE" sz="600" spc="89" strike="noStrike" cap="all">
                <a:solidFill>
                  <a:srgbClr val="b2b2b2"/>
                </a:solidFill>
                <a:latin typeface="Arial"/>
              </a:rPr>
              <a:t>Max-Planck-Gesellschaft | Halbleiterlabor | MPO</a:t>
            </a:r>
            <a:r>
              <a:rPr b="0" lang="de-DE" sz="600" spc="89" strike="noStrike" cap="all">
                <a:solidFill>
                  <a:srgbClr val="b2b2b2"/>
                </a:solidFill>
                <a:latin typeface="Arial"/>
              </a:rPr>
              <a:t>	</a:t>
            </a:r>
            <a:r>
              <a:rPr b="0" lang="de-DE" sz="600" spc="89" strike="noStrike" cap="all">
                <a:solidFill>
                  <a:srgbClr val="b2b2b2"/>
                </a:solidFill>
                <a:latin typeface="Arial"/>
              </a:rPr>
              <a:t>edet80k firmware design | 23.05.2023</a:t>
            </a:r>
            <a:r>
              <a:rPr b="0" lang="de-DE" sz="600" spc="89" strike="noStrike" cap="all">
                <a:solidFill>
                  <a:srgbClr val="b2b2b2"/>
                </a:solidFill>
                <a:latin typeface="Arial"/>
              </a:rPr>
              <a:t>	</a:t>
            </a:r>
            <a:fld id="{FBD1958E-B4A7-43D5-84FC-71009039BE93}" type="slidenum">
              <a:rPr b="0" lang="de-DE" sz="600" spc="89" strike="noStrike" cap="all">
                <a:solidFill>
                  <a:srgbClr val="b2b2b2"/>
                </a:solidFill>
                <a:latin typeface="Arial"/>
              </a:rPr>
              <a:t>&lt;number&gt;</a:t>
            </a:fld>
            <a:endParaRPr b="0" lang="en-US" sz="600" spc="-1" strike="noStrike">
              <a:latin typeface="Times New Roman"/>
            </a:endParaRPr>
          </a:p>
        </p:txBody>
      </p:sp>
      <p:pic>
        <p:nvPicPr>
          <p:cNvPr id="7" name="" descr=""/>
          <p:cNvPicPr/>
          <p:nvPr/>
        </p:nvPicPr>
        <p:blipFill>
          <a:blip r:embed="rId6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ts val="2299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600" spc="38" strike="noStrike">
                <a:solidFill>
                  <a:srgbClr val="005555"/>
                </a:solidFill>
                <a:latin typeface="Arial"/>
              </a:rPr>
              <a:t>Click to edit the outline text format</a:t>
            </a: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  <a:p>
            <a:pPr lvl="1" marL="864000" indent="-324000">
              <a:lnSpc>
                <a:spcPts val="2299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1600" spc="38" strike="noStrike">
                <a:solidFill>
                  <a:srgbClr val="005555"/>
                </a:solidFill>
                <a:latin typeface="Arial"/>
              </a:rPr>
              <a:t>Second Outline Level</a:t>
            </a: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  <a:p>
            <a:pPr lvl="2" marL="1296000" indent="-288000">
              <a:lnSpc>
                <a:spcPts val="2299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38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600" spc="38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ts val="2299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38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600" spc="38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ts val="2299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38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38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ts val="2299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38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38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ts val="2299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38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38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2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46" name="" descr=""/>
          <p:cNvPicPr/>
          <p:nvPr/>
        </p:nvPicPr>
        <p:blipFill>
          <a:blip r:embed="rId3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47" name="Rectangle 3" hidden="1"/>
          <p:cNvSpPr/>
          <p:nvPr/>
        </p:nvSpPr>
        <p:spPr>
          <a:xfrm>
            <a:off x="0" y="0"/>
            <a:ext cx="158400" cy="158400"/>
          </a:xfrm>
          <a:prstGeom prst="rect">
            <a:avLst/>
          </a:prstGeom>
          <a:solidFill>
            <a:srgbClr val="006c66"/>
          </a:solidFill>
          <a:ln w="12600">
            <a:solidFill>
              <a:srgbClr val="004f4b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48" name="Grafik 7" descr=""/>
          <p:cNvPicPr/>
          <p:nvPr/>
        </p:nvPicPr>
        <p:blipFill>
          <a:blip r:embed="rId4"/>
          <a:stretch/>
        </p:blipFill>
        <p:spPr>
          <a:xfrm>
            <a:off x="10421640" y="64800"/>
            <a:ext cx="1684800" cy="829080"/>
          </a:xfrm>
          <a:prstGeom prst="rect">
            <a:avLst/>
          </a:prstGeom>
          <a:ln w="0">
            <a:noFill/>
          </a:ln>
        </p:spPr>
      </p:pic>
      <p:sp>
        <p:nvSpPr>
          <p:cNvPr id="49" name="Rectangle 7" hidden="1"/>
          <p:cNvSpPr/>
          <p:nvPr/>
        </p:nvSpPr>
        <p:spPr>
          <a:xfrm>
            <a:off x="0" y="0"/>
            <a:ext cx="158400" cy="158400"/>
          </a:xfrm>
          <a:prstGeom prst="rect">
            <a:avLst/>
          </a:prstGeom>
          <a:solidFill>
            <a:srgbClr val="006c66"/>
          </a:solidFill>
          <a:ln w="12600">
            <a:solidFill>
              <a:srgbClr val="004f4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PlaceHolder 1"/>
          <p:cNvSpPr>
            <a:spLocks noGrp="1"/>
          </p:cNvSpPr>
          <p:nvPr>
            <p:ph type="body"/>
          </p:nvPr>
        </p:nvSpPr>
        <p:spPr>
          <a:xfrm>
            <a:off x="947880" y="2097000"/>
            <a:ext cx="10296000" cy="431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ts val="2299"/>
              </a:lnSpc>
              <a:spcBef>
                <a:spcPts val="1151"/>
              </a:spcBef>
              <a:buClr>
                <a:srgbClr val="000000"/>
              </a:buClr>
              <a:buSzPct val="45000"/>
              <a:buFont typeface="Symbol" charset="2"/>
              <a:buChar char=""/>
              <a:tabLst>
                <a:tab algn="l" pos="0"/>
              </a:tabLst>
            </a:pPr>
            <a:r>
              <a:rPr b="1" lang="de-DE" sz="1600" spc="38" strike="noStrike">
                <a:solidFill>
                  <a:srgbClr val="005555"/>
                </a:solidFill>
                <a:latin typeface="Arial"/>
              </a:rPr>
              <a:t>Formatvorlagen des Textmasters bearbeiten</a:t>
            </a: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  <a:p>
            <a:pPr lvl="1" marL="432000" indent="-216000">
              <a:lnSpc>
                <a:spcPts val="2299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Symbol" charset="2"/>
              <a:buChar char=""/>
              <a:tabLst>
                <a:tab algn="l" pos="0"/>
              </a:tabLst>
            </a:pPr>
            <a:r>
              <a:rPr b="0" lang="de-DE" sz="1600" spc="38" strike="noStrike">
                <a:solidFill>
                  <a:srgbClr val="000000"/>
                </a:solidFill>
                <a:latin typeface="Arial"/>
              </a:rPr>
              <a:t>Zweite Ebene</a:t>
            </a: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  <a:p>
            <a:pPr lvl="2" marL="648000" indent="-216000">
              <a:lnSpc>
                <a:spcPts val="2299"/>
              </a:lnSpc>
              <a:spcBef>
                <a:spcPts val="1151"/>
              </a:spcBef>
              <a:buClr>
                <a:srgbClr val="000000"/>
              </a:buClr>
              <a:buSzPct val="45000"/>
              <a:buFont typeface="Symbol" charset="2"/>
              <a:buChar char=""/>
              <a:tabLst>
                <a:tab algn="l" pos="0"/>
              </a:tabLst>
            </a:pPr>
            <a:r>
              <a:rPr b="0" lang="de-DE" sz="1600" spc="38" strike="noStrike">
                <a:solidFill>
                  <a:srgbClr val="000000"/>
                </a:solidFill>
                <a:latin typeface="Arial"/>
              </a:rPr>
              <a:t>Dritte Ebene</a:t>
            </a:r>
            <a:endParaRPr b="0" lang="en-US" sz="1600" spc="38" strike="noStrike">
              <a:solidFill>
                <a:srgbClr val="000000"/>
              </a:solidFill>
              <a:latin typeface="Arial"/>
            </a:endParaRPr>
          </a:p>
          <a:p>
            <a:pPr lvl="3" marL="864000" indent="-216000">
              <a:lnSpc>
                <a:spcPts val="2299"/>
              </a:lnSpc>
              <a:spcBef>
                <a:spcPts val="1151"/>
              </a:spcBef>
              <a:buClr>
                <a:srgbClr val="000000"/>
              </a:buClr>
              <a:buSzPct val="45000"/>
              <a:buFont typeface="Symbol" charset="2"/>
              <a:buChar char=""/>
              <a:tabLst>
                <a:tab algn="l" pos="0"/>
              </a:tabLst>
            </a:pPr>
            <a:r>
              <a:rPr b="1" lang="de-DE" sz="1600" spc="38" strike="noStrike">
                <a:solidFill>
                  <a:srgbClr val="005555"/>
                </a:solidFill>
                <a:latin typeface="Arial"/>
              </a:rPr>
              <a:t>Vierte Ebene</a:t>
            </a:r>
            <a:endParaRPr b="0" lang="en-US" sz="1600" spc="38" strike="noStrike">
              <a:solidFill>
                <a:srgbClr val="000000"/>
              </a:solidFill>
              <a:latin typeface="Arial"/>
            </a:endParaRPr>
          </a:p>
          <a:p>
            <a:pPr lvl="4" marL="1080000" indent="-216000">
              <a:lnSpc>
                <a:spcPts val="2299"/>
              </a:lnSpc>
              <a:spcBef>
                <a:spcPts val="524"/>
              </a:spcBef>
              <a:buClr>
                <a:srgbClr val="000000"/>
              </a:buClr>
              <a:buSzPct val="45000"/>
              <a:buFont typeface="Symbol" charset="2"/>
              <a:buChar char=""/>
              <a:tabLst>
                <a:tab algn="l" pos="0"/>
              </a:tabLst>
            </a:pPr>
            <a:r>
              <a:rPr b="0" lang="de-DE" sz="1600" spc="38" strike="noStrike">
                <a:solidFill>
                  <a:srgbClr val="000000"/>
                </a:solidFill>
                <a:latin typeface="Arial"/>
              </a:rPr>
              <a:t>Fünfte Ebene</a:t>
            </a:r>
            <a:endParaRPr b="0" lang="en-US" sz="1600" spc="38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ts val="2599"/>
              </a:lnSpc>
              <a:spcAft>
                <a:spcPts val="1800"/>
              </a:spcAft>
              <a:buNone/>
            </a:pPr>
            <a:r>
              <a:rPr b="1" lang="de-DE" sz="2300" spc="137" strike="noStrike" cap="all">
                <a:solidFill>
                  <a:srgbClr val="005555"/>
                </a:solidFill>
                <a:latin typeface="Arial"/>
              </a:rPr>
              <a:t>Titelmasterformat durch Klicken bearbeiten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ftr" idx="2"/>
          </p:nvPr>
        </p:nvSpPr>
        <p:spPr>
          <a:xfrm>
            <a:off x="947880" y="6453360"/>
            <a:ext cx="10296000" cy="1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/>
          </a:bodyPr>
          <a:lstStyle>
            <a:lvl1pPr>
              <a:lnSpc>
                <a:spcPct val="100000"/>
              </a:lnSpc>
              <a:buNone/>
              <a:tabLst>
                <a:tab algn="r" pos="9775800"/>
                <a:tab algn="r" pos="10226520"/>
              </a:tabLst>
              <a:defRPr b="0" lang="de-DE" sz="600" spc="89" strike="noStrike" cap="all">
                <a:solidFill>
                  <a:srgbClr val="b2b2b2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buNone/>
              <a:tabLst>
                <a:tab algn="r" pos="9775800"/>
                <a:tab algn="r" pos="10226520"/>
              </a:tabLst>
            </a:pPr>
            <a:r>
              <a:rPr b="0" lang="de-DE" sz="600" spc="89" strike="noStrike" cap="all">
                <a:solidFill>
                  <a:srgbClr val="b2b2b2"/>
                </a:solidFill>
                <a:latin typeface="Arial"/>
              </a:rPr>
              <a:t>Max-Planck-Gesellschaft | Halbleiterlabor | MPO</a:t>
            </a:r>
            <a:r>
              <a:rPr b="0" lang="de-DE" sz="600" spc="89" strike="noStrike" cap="all">
                <a:solidFill>
                  <a:srgbClr val="b2b2b2"/>
                </a:solidFill>
                <a:latin typeface="Arial"/>
              </a:rPr>
              <a:t>	</a:t>
            </a:r>
            <a:r>
              <a:rPr b="0" lang="de-DE" sz="600" spc="89" strike="noStrike" cap="all">
                <a:solidFill>
                  <a:srgbClr val="b2b2b2"/>
                </a:solidFill>
                <a:latin typeface="Arial"/>
              </a:rPr>
              <a:t>edet80k firmware design | 23.05.2023</a:t>
            </a:r>
            <a:r>
              <a:rPr b="0" lang="de-DE" sz="600" spc="89" strike="noStrike" cap="all">
                <a:solidFill>
                  <a:srgbClr val="b2b2b2"/>
                </a:solidFill>
                <a:latin typeface="Arial"/>
              </a:rPr>
              <a:t>	</a:t>
            </a:r>
            <a:fld id="{6C20693D-F03A-475E-9F81-EDDB47D497AF}" type="slidenum">
              <a:rPr b="0" lang="de-DE" sz="600" spc="89" strike="noStrike" cap="all">
                <a:solidFill>
                  <a:srgbClr val="b2b2b2"/>
                </a:solidFill>
                <a:latin typeface="Arial"/>
              </a:rPr>
              <a:t>&lt;number&gt;</a:t>
            </a:fld>
            <a:endParaRPr b="0" lang="en-US" sz="600" spc="-1" strike="noStrike">
              <a:latin typeface="Times New Roman"/>
            </a:endParaRPr>
          </a:p>
        </p:txBody>
      </p:sp>
      <p:pic>
        <p:nvPicPr>
          <p:cNvPr id="53" name="" descr=""/>
          <p:cNvPicPr/>
          <p:nvPr/>
        </p:nvPicPr>
        <p:blipFill>
          <a:blip r:embed="rId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54" name="" descr=""/>
          <p:cNvPicPr/>
          <p:nvPr/>
        </p:nvPicPr>
        <p:blipFill>
          <a:blip r:embed="rId6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" descr=""/>
          <p:cNvPicPr/>
          <p:nvPr/>
        </p:nvPicPr>
        <p:blipFill>
          <a:blip r:embed="rId2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92" name="" descr=""/>
          <p:cNvPicPr/>
          <p:nvPr/>
        </p:nvPicPr>
        <p:blipFill>
          <a:blip r:embed="rId3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93" name="Rectangle 3" hidden="1"/>
          <p:cNvSpPr/>
          <p:nvPr/>
        </p:nvSpPr>
        <p:spPr>
          <a:xfrm>
            <a:off x="0" y="0"/>
            <a:ext cx="158400" cy="158400"/>
          </a:xfrm>
          <a:prstGeom prst="rect">
            <a:avLst/>
          </a:prstGeom>
          <a:solidFill>
            <a:srgbClr val="006c66"/>
          </a:solidFill>
          <a:ln w="12600">
            <a:solidFill>
              <a:srgbClr val="004f4b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94" name="Grafik 7" descr=""/>
          <p:cNvPicPr/>
          <p:nvPr/>
        </p:nvPicPr>
        <p:blipFill>
          <a:blip r:embed="rId4"/>
          <a:stretch/>
        </p:blipFill>
        <p:spPr>
          <a:xfrm>
            <a:off x="10421640" y="64800"/>
            <a:ext cx="1684800" cy="829080"/>
          </a:xfrm>
          <a:prstGeom prst="rect">
            <a:avLst/>
          </a:prstGeom>
          <a:ln w="0">
            <a:noFill/>
          </a:ln>
        </p:spPr>
      </p:pic>
      <p:sp>
        <p:nvSpPr>
          <p:cNvPr id="95" name="Rectangle 4" hidden="1"/>
          <p:cNvSpPr/>
          <p:nvPr/>
        </p:nvSpPr>
        <p:spPr>
          <a:xfrm>
            <a:off x="0" y="0"/>
            <a:ext cx="158400" cy="158400"/>
          </a:xfrm>
          <a:prstGeom prst="rect">
            <a:avLst/>
          </a:prstGeom>
          <a:solidFill>
            <a:srgbClr val="006c66"/>
          </a:solidFill>
          <a:ln w="12600">
            <a:solidFill>
              <a:srgbClr val="004f4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PlaceHolder 1"/>
          <p:cNvSpPr>
            <a:spLocks noGrp="1"/>
          </p:cNvSpPr>
          <p:nvPr>
            <p:ph type="body"/>
          </p:nvPr>
        </p:nvSpPr>
        <p:spPr>
          <a:xfrm>
            <a:off x="947880" y="2097000"/>
            <a:ext cx="10296000" cy="431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ts val="2299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de-DE" sz="1600" spc="38" strike="noStrike">
                <a:solidFill>
                  <a:srgbClr val="005555"/>
                </a:solidFill>
                <a:latin typeface="Arial"/>
              </a:rPr>
              <a:t>Formatvorlagen des Textmasters bearbeiten</a:t>
            </a: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  <a:p>
            <a:pPr lvl="1" marL="864000" indent="-324000">
              <a:lnSpc>
                <a:spcPts val="2299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de-DE" sz="1600" spc="38" strike="noStrike">
                <a:solidFill>
                  <a:srgbClr val="000000"/>
                </a:solidFill>
                <a:latin typeface="Arial"/>
              </a:rPr>
              <a:t>Zweite Ebene</a:t>
            </a: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  <a:p>
            <a:pPr lvl="2" marL="1296000" indent="-288000">
              <a:lnSpc>
                <a:spcPts val="2299"/>
              </a:lnSpc>
              <a:spcBef>
                <a:spcPts val="115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de-DE" sz="1600" spc="38" strike="noStrike">
                <a:solidFill>
                  <a:srgbClr val="000000"/>
                </a:solidFill>
                <a:latin typeface="Arial"/>
              </a:rPr>
              <a:t>Dritte Ebene</a:t>
            </a:r>
            <a:endParaRPr b="0" lang="en-US" sz="1600" spc="38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ts val="2299"/>
              </a:lnSpc>
              <a:spcBef>
                <a:spcPts val="1151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1" lang="de-DE" sz="1600" spc="38" strike="noStrike">
                <a:solidFill>
                  <a:srgbClr val="005555"/>
                </a:solidFill>
                <a:latin typeface="Arial"/>
              </a:rPr>
              <a:t>Vierte Ebene</a:t>
            </a:r>
            <a:endParaRPr b="0" lang="en-US" sz="1600" spc="38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ts val="2299"/>
              </a:lnSpc>
              <a:spcBef>
                <a:spcPts val="52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de-DE" sz="1600" spc="38" strike="noStrike">
                <a:solidFill>
                  <a:srgbClr val="000000"/>
                </a:solidFill>
                <a:latin typeface="Arial"/>
              </a:rPr>
              <a:t>Fünfte Ebene</a:t>
            </a:r>
            <a:endParaRPr b="0" lang="en-US" sz="1600" spc="38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ts val="2599"/>
              </a:lnSpc>
              <a:spcAft>
                <a:spcPts val="1800"/>
              </a:spcAft>
              <a:buNone/>
            </a:pPr>
            <a:r>
              <a:rPr b="1" lang="de-DE" sz="2300" spc="137" strike="noStrike" cap="all">
                <a:solidFill>
                  <a:srgbClr val="005555"/>
                </a:solidFill>
                <a:latin typeface="Arial"/>
              </a:rPr>
              <a:t>Titelmasterformat durch Klicken bearbeiten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ftr" idx="3"/>
          </p:nvPr>
        </p:nvSpPr>
        <p:spPr>
          <a:xfrm>
            <a:off x="947880" y="6453360"/>
            <a:ext cx="10296000" cy="1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/>
          </a:bodyPr>
          <a:lstStyle>
            <a:lvl1pPr>
              <a:lnSpc>
                <a:spcPct val="100000"/>
              </a:lnSpc>
              <a:buNone/>
              <a:tabLst>
                <a:tab algn="r" pos="9775800"/>
                <a:tab algn="r" pos="10226520"/>
              </a:tabLst>
              <a:defRPr b="0" lang="de-DE" sz="600" spc="89" strike="noStrike" cap="all">
                <a:solidFill>
                  <a:srgbClr val="b2b2b2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buNone/>
              <a:tabLst>
                <a:tab algn="r" pos="9775800"/>
                <a:tab algn="r" pos="10226520"/>
              </a:tabLst>
            </a:pPr>
            <a:r>
              <a:rPr b="0" lang="de-DE" sz="600" spc="89" strike="noStrike" cap="all">
                <a:solidFill>
                  <a:srgbClr val="b2b2b2"/>
                </a:solidFill>
                <a:latin typeface="Arial"/>
              </a:rPr>
              <a:t>Max-Planck-Gesellschaft | Halbleiterlabor | MPO</a:t>
            </a:r>
            <a:r>
              <a:rPr b="0" lang="de-DE" sz="600" spc="89" strike="noStrike" cap="all">
                <a:solidFill>
                  <a:srgbClr val="b2b2b2"/>
                </a:solidFill>
                <a:latin typeface="Arial"/>
              </a:rPr>
              <a:t>	</a:t>
            </a:r>
            <a:r>
              <a:rPr b="0" lang="de-DE" sz="600" spc="89" strike="noStrike" cap="all">
                <a:solidFill>
                  <a:srgbClr val="b2b2b2"/>
                </a:solidFill>
                <a:latin typeface="Arial"/>
              </a:rPr>
              <a:t>edet80k firmware design | 23.05.2023</a:t>
            </a:r>
            <a:r>
              <a:rPr b="0" lang="de-DE" sz="600" spc="89" strike="noStrike" cap="all">
                <a:solidFill>
                  <a:srgbClr val="b2b2b2"/>
                </a:solidFill>
                <a:latin typeface="Arial"/>
              </a:rPr>
              <a:t>	</a:t>
            </a:r>
            <a:fld id="{DC7278ED-CBBA-423D-A2C4-9BBD4FF6FE11}" type="slidenum">
              <a:rPr b="0" lang="de-DE" sz="600" spc="89" strike="noStrike" cap="all">
                <a:solidFill>
                  <a:srgbClr val="b2b2b2"/>
                </a:solidFill>
                <a:latin typeface="Arial"/>
              </a:rPr>
              <a:t>&lt;number&gt;</a:t>
            </a:fld>
            <a:endParaRPr b="0" lang="en-US" sz="600" spc="-1" strike="noStrike">
              <a:latin typeface="Times New Roman"/>
            </a:endParaRPr>
          </a:p>
        </p:txBody>
      </p:sp>
      <p:pic>
        <p:nvPicPr>
          <p:cNvPr id="99" name="" descr=""/>
          <p:cNvPicPr/>
          <p:nvPr/>
        </p:nvPicPr>
        <p:blipFill>
          <a:blip r:embed="rId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00" name="" descr=""/>
          <p:cNvPicPr/>
          <p:nvPr/>
        </p:nvPicPr>
        <p:blipFill>
          <a:blip r:embed="rId6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" descr=""/>
          <p:cNvPicPr/>
          <p:nvPr/>
        </p:nvPicPr>
        <p:blipFill>
          <a:blip r:embed="rId3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38" name="" descr="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139" name="Rectangle 3" hidden="1"/>
          <p:cNvSpPr/>
          <p:nvPr/>
        </p:nvSpPr>
        <p:spPr>
          <a:xfrm>
            <a:off x="0" y="0"/>
            <a:ext cx="158400" cy="158400"/>
          </a:xfrm>
          <a:prstGeom prst="rect">
            <a:avLst/>
          </a:prstGeom>
          <a:solidFill>
            <a:srgbClr val="006c66"/>
          </a:solidFill>
          <a:ln w="12600">
            <a:solidFill>
              <a:srgbClr val="004f4b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40" name="Grafik 7" descr=""/>
          <p:cNvPicPr/>
          <p:nvPr/>
        </p:nvPicPr>
        <p:blipFill>
          <a:blip r:embed="rId5"/>
          <a:stretch/>
        </p:blipFill>
        <p:spPr>
          <a:xfrm>
            <a:off x="10421640" y="64800"/>
            <a:ext cx="1684800" cy="829080"/>
          </a:xfrm>
          <a:prstGeom prst="rect">
            <a:avLst/>
          </a:prstGeom>
          <a:ln w="0">
            <a:noFill/>
          </a:ln>
        </p:spPr>
      </p:pic>
      <p:sp>
        <p:nvSpPr>
          <p:cNvPr id="141" name="Rectangle 3" hidden="1"/>
          <p:cNvSpPr/>
          <p:nvPr/>
        </p:nvSpPr>
        <p:spPr>
          <a:xfrm>
            <a:off x="0" y="0"/>
            <a:ext cx="158400" cy="158400"/>
          </a:xfrm>
          <a:prstGeom prst="rect">
            <a:avLst/>
          </a:prstGeom>
          <a:solidFill>
            <a:srgbClr val="006c66"/>
          </a:solidFill>
          <a:ln w="12600">
            <a:solidFill>
              <a:srgbClr val="004f4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PlaceHolder 1"/>
          <p:cNvSpPr>
            <a:spLocks noGrp="1"/>
          </p:cNvSpPr>
          <p:nvPr>
            <p:ph type="body"/>
          </p:nvPr>
        </p:nvSpPr>
        <p:spPr>
          <a:xfrm>
            <a:off x="947880" y="2097000"/>
            <a:ext cx="10296000" cy="431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ts val="2299"/>
              </a:lnSpc>
              <a:spcBef>
                <a:spcPts val="115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de-DE" sz="1600" spc="38" strike="noStrike">
                <a:solidFill>
                  <a:srgbClr val="005555"/>
                </a:solidFill>
                <a:latin typeface="Arial"/>
              </a:rPr>
              <a:t>Formatvorlagen des Textmasters bearbeiten</a:t>
            </a: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  <a:p>
            <a:pPr lvl="1" marL="864000" indent="-324000">
              <a:lnSpc>
                <a:spcPts val="2299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de-DE" sz="1600" spc="38" strike="noStrike">
                <a:solidFill>
                  <a:srgbClr val="000000"/>
                </a:solidFill>
                <a:latin typeface="Arial"/>
              </a:rPr>
              <a:t>Zweite Ebene</a:t>
            </a: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  <a:p>
            <a:pPr lvl="2" marL="1296000" indent="-288000">
              <a:lnSpc>
                <a:spcPts val="2299"/>
              </a:lnSpc>
              <a:spcBef>
                <a:spcPts val="115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de-DE" sz="1600" spc="38" strike="noStrike">
                <a:solidFill>
                  <a:srgbClr val="000000"/>
                </a:solidFill>
                <a:latin typeface="Arial"/>
              </a:rPr>
              <a:t>Dritte Ebene</a:t>
            </a:r>
            <a:endParaRPr b="0" lang="en-US" sz="1600" spc="38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ts val="2299"/>
              </a:lnSpc>
              <a:spcBef>
                <a:spcPts val="1151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1" lang="de-DE" sz="1600" spc="38" strike="noStrike">
                <a:solidFill>
                  <a:srgbClr val="005555"/>
                </a:solidFill>
                <a:latin typeface="Arial"/>
              </a:rPr>
              <a:t>Vierte Ebene</a:t>
            </a:r>
            <a:endParaRPr b="0" lang="en-US" sz="1600" spc="38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ts val="2299"/>
              </a:lnSpc>
              <a:spcBef>
                <a:spcPts val="52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de-DE" sz="1600" spc="38" strike="noStrike">
                <a:solidFill>
                  <a:srgbClr val="000000"/>
                </a:solidFill>
                <a:latin typeface="Arial"/>
              </a:rPr>
              <a:t>Fünfte Ebene</a:t>
            </a:r>
            <a:endParaRPr b="0" lang="en-US" sz="1600" spc="38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ts val="2599"/>
              </a:lnSpc>
              <a:spcAft>
                <a:spcPts val="1800"/>
              </a:spcAft>
              <a:buNone/>
            </a:pPr>
            <a:r>
              <a:rPr b="1" lang="de-DE" sz="2300" spc="137" strike="noStrike" cap="all">
                <a:solidFill>
                  <a:srgbClr val="005555"/>
                </a:solidFill>
                <a:latin typeface="Arial"/>
              </a:rPr>
              <a:t>Titelmasterformat durch Klicken bearbeiten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ftr" idx="4"/>
          </p:nvPr>
        </p:nvSpPr>
        <p:spPr>
          <a:xfrm>
            <a:off x="947880" y="6453360"/>
            <a:ext cx="10296000" cy="1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/>
          </a:bodyPr>
          <a:lstStyle>
            <a:lvl1pPr>
              <a:lnSpc>
                <a:spcPct val="100000"/>
              </a:lnSpc>
              <a:buNone/>
              <a:tabLst>
                <a:tab algn="r" pos="9775800"/>
                <a:tab algn="r" pos="10226520"/>
              </a:tabLst>
              <a:defRPr b="0" lang="de-DE" sz="600" spc="89" strike="noStrike" cap="all">
                <a:solidFill>
                  <a:srgbClr val="b2b2b2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buNone/>
              <a:tabLst>
                <a:tab algn="r" pos="9775800"/>
                <a:tab algn="r" pos="10226520"/>
              </a:tabLst>
            </a:pPr>
            <a:r>
              <a:rPr b="0" lang="de-DE" sz="600" spc="89" strike="noStrike" cap="all">
                <a:solidFill>
                  <a:srgbClr val="b2b2b2"/>
                </a:solidFill>
                <a:latin typeface="Arial"/>
              </a:rPr>
              <a:t>Max-Planck-Gesellschaft | Halbleiterlabor | MPO</a:t>
            </a:r>
            <a:r>
              <a:rPr b="0" lang="de-DE" sz="600" spc="89" strike="noStrike" cap="all">
                <a:solidFill>
                  <a:srgbClr val="b2b2b2"/>
                </a:solidFill>
                <a:latin typeface="Arial"/>
              </a:rPr>
              <a:t>	</a:t>
            </a:r>
            <a:r>
              <a:rPr b="0" lang="de-DE" sz="600" spc="89" strike="noStrike" cap="all">
                <a:solidFill>
                  <a:srgbClr val="b2b2b2"/>
                </a:solidFill>
                <a:latin typeface="Arial"/>
              </a:rPr>
              <a:t>Kurztitel | TT.MM.JJJJ</a:t>
            </a:r>
            <a:r>
              <a:rPr b="0" lang="de-DE" sz="600" spc="89" strike="noStrike" cap="all">
                <a:solidFill>
                  <a:srgbClr val="b2b2b2"/>
                </a:solidFill>
                <a:latin typeface="Arial"/>
              </a:rPr>
              <a:t>	</a:t>
            </a:r>
            <a:fld id="{CDC17389-C1B9-40DD-ACBA-16CDBA0880C1}" type="slidenum">
              <a:rPr b="0" lang="de-DE" sz="600" spc="89" strike="noStrike" cap="all">
                <a:solidFill>
                  <a:srgbClr val="b2b2b2"/>
                </a:solidFill>
                <a:latin typeface="Arial"/>
              </a:rPr>
              <a:t>&lt;number&gt;</a:t>
            </a:fld>
            <a:endParaRPr b="0" lang="en-US" sz="600" spc="-1" strike="noStrike">
              <a:latin typeface="Times New Roman"/>
            </a:endParaRPr>
          </a:p>
        </p:txBody>
      </p:sp>
      <p:pic>
        <p:nvPicPr>
          <p:cNvPr id="145" name="" descr=""/>
          <p:cNvPicPr/>
          <p:nvPr/>
        </p:nvPicPr>
        <p:blipFill>
          <a:blip r:embed="rId6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46" name="" descr=""/>
          <p:cNvPicPr/>
          <p:nvPr/>
        </p:nvPicPr>
        <p:blipFill>
          <a:blip r:embed="rId7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" descr=""/>
          <p:cNvPicPr/>
          <p:nvPr/>
        </p:nvPicPr>
        <p:blipFill>
          <a:blip r:embed="rId2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84" name="" descr=""/>
          <p:cNvPicPr/>
          <p:nvPr/>
        </p:nvPicPr>
        <p:blipFill>
          <a:blip r:embed="rId3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185" name="Rectangle 3" hidden="1"/>
          <p:cNvSpPr/>
          <p:nvPr/>
        </p:nvSpPr>
        <p:spPr>
          <a:xfrm>
            <a:off x="0" y="0"/>
            <a:ext cx="158400" cy="158400"/>
          </a:xfrm>
          <a:prstGeom prst="rect">
            <a:avLst/>
          </a:prstGeom>
          <a:solidFill>
            <a:srgbClr val="006c66"/>
          </a:solidFill>
          <a:ln w="12600">
            <a:solidFill>
              <a:srgbClr val="004f4b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86" name="Grafik 7" descr=""/>
          <p:cNvPicPr/>
          <p:nvPr/>
        </p:nvPicPr>
        <p:blipFill>
          <a:blip r:embed="rId4"/>
          <a:stretch/>
        </p:blipFill>
        <p:spPr>
          <a:xfrm>
            <a:off x="10421640" y="64800"/>
            <a:ext cx="1684800" cy="829080"/>
          </a:xfrm>
          <a:prstGeom prst="rect">
            <a:avLst/>
          </a:prstGeom>
          <a:ln w="0">
            <a:noFill/>
          </a:ln>
        </p:spPr>
      </p:pic>
      <p:sp>
        <p:nvSpPr>
          <p:cNvPr id="187" name="Rectangle 7" hidden="1"/>
          <p:cNvSpPr/>
          <p:nvPr/>
        </p:nvSpPr>
        <p:spPr>
          <a:xfrm>
            <a:off x="0" y="0"/>
            <a:ext cx="158400" cy="158400"/>
          </a:xfrm>
          <a:prstGeom prst="rect">
            <a:avLst/>
          </a:prstGeom>
          <a:solidFill>
            <a:srgbClr val="006c66"/>
          </a:solidFill>
          <a:ln w="12600">
            <a:solidFill>
              <a:srgbClr val="004f4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PlaceHolder 1"/>
          <p:cNvSpPr>
            <a:spLocks noGrp="1"/>
          </p:cNvSpPr>
          <p:nvPr>
            <p:ph type="body"/>
          </p:nvPr>
        </p:nvSpPr>
        <p:spPr>
          <a:xfrm>
            <a:off x="947880" y="2097000"/>
            <a:ext cx="10296000" cy="431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ts val="2299"/>
              </a:lnSpc>
              <a:spcBef>
                <a:spcPts val="1151"/>
              </a:spcBef>
              <a:buClr>
                <a:srgbClr val="000000"/>
              </a:buClr>
              <a:buSzPct val="45000"/>
              <a:buFont typeface="Symbol" charset="2"/>
              <a:buChar char=""/>
              <a:tabLst>
                <a:tab algn="l" pos="0"/>
              </a:tabLst>
            </a:pPr>
            <a:r>
              <a:rPr b="1" lang="de-DE" sz="1600" spc="38" strike="noStrike">
                <a:solidFill>
                  <a:srgbClr val="005555"/>
                </a:solidFill>
                <a:latin typeface="Arial"/>
              </a:rPr>
              <a:t>Formatvorlagen des Textmasters bearbeiten</a:t>
            </a: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  <a:p>
            <a:pPr lvl="1" marL="432000" indent="-216000">
              <a:lnSpc>
                <a:spcPts val="2299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Symbol" charset="2"/>
              <a:buChar char=""/>
              <a:tabLst>
                <a:tab algn="l" pos="0"/>
              </a:tabLst>
            </a:pPr>
            <a:r>
              <a:rPr b="0" lang="de-DE" sz="1600" spc="38" strike="noStrike">
                <a:solidFill>
                  <a:srgbClr val="000000"/>
                </a:solidFill>
                <a:latin typeface="Arial"/>
              </a:rPr>
              <a:t>Zweite Ebene</a:t>
            </a: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  <a:p>
            <a:pPr lvl="2" marL="648000" indent="-216000">
              <a:lnSpc>
                <a:spcPts val="2299"/>
              </a:lnSpc>
              <a:spcBef>
                <a:spcPts val="1151"/>
              </a:spcBef>
              <a:buClr>
                <a:srgbClr val="000000"/>
              </a:buClr>
              <a:buSzPct val="45000"/>
              <a:buFont typeface="Symbol" charset="2"/>
              <a:buChar char=""/>
              <a:tabLst>
                <a:tab algn="l" pos="0"/>
              </a:tabLst>
            </a:pPr>
            <a:r>
              <a:rPr b="0" lang="de-DE" sz="1600" spc="38" strike="noStrike">
                <a:solidFill>
                  <a:srgbClr val="000000"/>
                </a:solidFill>
                <a:latin typeface="Arial"/>
              </a:rPr>
              <a:t>Dritte Ebene</a:t>
            </a:r>
            <a:endParaRPr b="0" lang="en-US" sz="1600" spc="38" strike="noStrike">
              <a:solidFill>
                <a:srgbClr val="000000"/>
              </a:solidFill>
              <a:latin typeface="Arial"/>
            </a:endParaRPr>
          </a:p>
          <a:p>
            <a:pPr lvl="3" marL="864000" indent="-216000">
              <a:lnSpc>
                <a:spcPts val="2299"/>
              </a:lnSpc>
              <a:spcBef>
                <a:spcPts val="1151"/>
              </a:spcBef>
              <a:buClr>
                <a:srgbClr val="000000"/>
              </a:buClr>
              <a:buSzPct val="45000"/>
              <a:buFont typeface="Symbol" charset="2"/>
              <a:buChar char=""/>
              <a:tabLst>
                <a:tab algn="l" pos="0"/>
              </a:tabLst>
            </a:pPr>
            <a:r>
              <a:rPr b="1" lang="de-DE" sz="1600" spc="38" strike="noStrike">
                <a:solidFill>
                  <a:srgbClr val="005555"/>
                </a:solidFill>
                <a:latin typeface="Arial"/>
              </a:rPr>
              <a:t>Vierte Ebene</a:t>
            </a:r>
            <a:endParaRPr b="0" lang="en-US" sz="1600" spc="38" strike="noStrike">
              <a:solidFill>
                <a:srgbClr val="000000"/>
              </a:solidFill>
              <a:latin typeface="Arial"/>
            </a:endParaRPr>
          </a:p>
          <a:p>
            <a:pPr lvl="4" marL="1080000" indent="-216000">
              <a:lnSpc>
                <a:spcPts val="2299"/>
              </a:lnSpc>
              <a:spcBef>
                <a:spcPts val="524"/>
              </a:spcBef>
              <a:buClr>
                <a:srgbClr val="000000"/>
              </a:buClr>
              <a:buSzPct val="45000"/>
              <a:buFont typeface="Symbol" charset="2"/>
              <a:buChar char=""/>
              <a:tabLst>
                <a:tab algn="l" pos="0"/>
              </a:tabLst>
            </a:pPr>
            <a:r>
              <a:rPr b="0" lang="de-DE" sz="1600" spc="38" strike="noStrike">
                <a:solidFill>
                  <a:srgbClr val="000000"/>
                </a:solidFill>
                <a:latin typeface="Arial"/>
              </a:rPr>
              <a:t>Fünfte Ebene</a:t>
            </a:r>
            <a:endParaRPr b="0" lang="en-US" sz="1600" spc="38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ts val="2599"/>
              </a:lnSpc>
              <a:spcAft>
                <a:spcPts val="1800"/>
              </a:spcAft>
              <a:buNone/>
            </a:pPr>
            <a:r>
              <a:rPr b="1" lang="de-DE" sz="2300" spc="137" strike="noStrike" cap="all">
                <a:solidFill>
                  <a:srgbClr val="005555"/>
                </a:solidFill>
                <a:latin typeface="Arial"/>
              </a:rPr>
              <a:t>Titelmasterformat durch Klicken bearbeiten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ftr" idx="5"/>
          </p:nvPr>
        </p:nvSpPr>
        <p:spPr>
          <a:xfrm>
            <a:off x="947880" y="6453360"/>
            <a:ext cx="10296000" cy="1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/>
          </a:bodyPr>
          <a:lstStyle>
            <a:lvl1pPr>
              <a:lnSpc>
                <a:spcPct val="100000"/>
              </a:lnSpc>
              <a:buNone/>
              <a:tabLst>
                <a:tab algn="r" pos="9775800"/>
                <a:tab algn="r" pos="10226520"/>
              </a:tabLst>
              <a:defRPr b="0" lang="de-DE" sz="600" spc="89" strike="noStrike" cap="all">
                <a:solidFill>
                  <a:srgbClr val="b2b2b2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buNone/>
              <a:tabLst>
                <a:tab algn="r" pos="9775800"/>
                <a:tab algn="r" pos="10226520"/>
              </a:tabLst>
            </a:pPr>
            <a:r>
              <a:rPr b="0" lang="de-DE" sz="600" spc="89" strike="noStrike" cap="all">
                <a:solidFill>
                  <a:srgbClr val="b2b2b2"/>
                </a:solidFill>
                <a:latin typeface="Arial"/>
              </a:rPr>
              <a:t>Max-Planck-Gesellschaft | Halbleiterlabor | MPO</a:t>
            </a:r>
            <a:r>
              <a:rPr b="0" lang="de-DE" sz="600" spc="89" strike="noStrike" cap="all">
                <a:solidFill>
                  <a:srgbClr val="b2b2b2"/>
                </a:solidFill>
                <a:latin typeface="Arial"/>
              </a:rPr>
              <a:t>	</a:t>
            </a:r>
            <a:r>
              <a:rPr b="0" lang="de-DE" sz="600" spc="89" strike="noStrike" cap="all">
                <a:solidFill>
                  <a:srgbClr val="b2b2b2"/>
                </a:solidFill>
                <a:latin typeface="Arial"/>
              </a:rPr>
              <a:t>edet80k firmware design | 23.05.2023</a:t>
            </a:r>
            <a:r>
              <a:rPr b="0" lang="de-DE" sz="600" spc="89" strike="noStrike" cap="all">
                <a:solidFill>
                  <a:srgbClr val="b2b2b2"/>
                </a:solidFill>
                <a:latin typeface="Arial"/>
              </a:rPr>
              <a:t>	</a:t>
            </a:r>
            <a:fld id="{9254F0F4-8808-4BA9-BBB9-FC615617C180}" type="slidenum">
              <a:rPr b="0" lang="de-DE" sz="600" spc="89" strike="noStrike" cap="all">
                <a:solidFill>
                  <a:srgbClr val="b2b2b2"/>
                </a:solidFill>
                <a:latin typeface="Arial"/>
              </a:rPr>
              <a:t>&lt;number&gt;</a:t>
            </a:fld>
            <a:endParaRPr b="0" lang="en-US" sz="600" spc="-1" strike="noStrike">
              <a:latin typeface="Times New Roman"/>
            </a:endParaRPr>
          </a:p>
        </p:txBody>
      </p:sp>
      <p:pic>
        <p:nvPicPr>
          <p:cNvPr id="191" name="" descr=""/>
          <p:cNvPicPr/>
          <p:nvPr/>
        </p:nvPicPr>
        <p:blipFill>
          <a:blip r:embed="rId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92" name="" descr=""/>
          <p:cNvPicPr/>
          <p:nvPr/>
        </p:nvPicPr>
        <p:blipFill>
          <a:blip r:embed="rId6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" descr=""/>
          <p:cNvPicPr/>
          <p:nvPr/>
        </p:nvPicPr>
        <p:blipFill>
          <a:blip r:embed="rId2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230" name="" descr=""/>
          <p:cNvPicPr/>
          <p:nvPr/>
        </p:nvPicPr>
        <p:blipFill>
          <a:blip r:embed="rId3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231" name="Rectangle 3" hidden="1"/>
          <p:cNvSpPr/>
          <p:nvPr/>
        </p:nvSpPr>
        <p:spPr>
          <a:xfrm>
            <a:off x="0" y="0"/>
            <a:ext cx="158400" cy="158400"/>
          </a:xfrm>
          <a:prstGeom prst="rect">
            <a:avLst/>
          </a:prstGeom>
          <a:solidFill>
            <a:srgbClr val="006c66"/>
          </a:solidFill>
          <a:ln w="12600">
            <a:solidFill>
              <a:srgbClr val="004f4b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32" name="Grafik 7" descr=""/>
          <p:cNvPicPr/>
          <p:nvPr/>
        </p:nvPicPr>
        <p:blipFill>
          <a:blip r:embed="rId4"/>
          <a:stretch/>
        </p:blipFill>
        <p:spPr>
          <a:xfrm>
            <a:off x="10421640" y="64800"/>
            <a:ext cx="1684800" cy="829080"/>
          </a:xfrm>
          <a:prstGeom prst="rect">
            <a:avLst/>
          </a:prstGeom>
          <a:ln w="0">
            <a:noFill/>
          </a:ln>
        </p:spPr>
      </p:pic>
      <p:sp>
        <p:nvSpPr>
          <p:cNvPr id="233" name="Rectangle 4" hidden="1"/>
          <p:cNvSpPr/>
          <p:nvPr/>
        </p:nvSpPr>
        <p:spPr>
          <a:xfrm>
            <a:off x="0" y="0"/>
            <a:ext cx="158400" cy="158400"/>
          </a:xfrm>
          <a:prstGeom prst="rect">
            <a:avLst/>
          </a:prstGeom>
          <a:solidFill>
            <a:srgbClr val="006c66"/>
          </a:solidFill>
          <a:ln w="12600">
            <a:solidFill>
              <a:srgbClr val="004f4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PlaceHolder 1"/>
          <p:cNvSpPr>
            <a:spLocks noGrp="1"/>
          </p:cNvSpPr>
          <p:nvPr>
            <p:ph type="body"/>
          </p:nvPr>
        </p:nvSpPr>
        <p:spPr>
          <a:xfrm>
            <a:off x="947880" y="2097000"/>
            <a:ext cx="10296000" cy="431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ts val="2299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de-DE" sz="1600" spc="38" strike="noStrike">
                <a:solidFill>
                  <a:srgbClr val="005555"/>
                </a:solidFill>
                <a:latin typeface="Arial"/>
              </a:rPr>
              <a:t>Formatvorlagen des Textmasters bearbeiten</a:t>
            </a: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  <a:p>
            <a:pPr lvl="1" marL="864000" indent="-324000">
              <a:lnSpc>
                <a:spcPts val="2299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de-DE" sz="1600" spc="38" strike="noStrike">
                <a:solidFill>
                  <a:srgbClr val="000000"/>
                </a:solidFill>
                <a:latin typeface="Arial"/>
              </a:rPr>
              <a:t>Zweite Ebene</a:t>
            </a: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  <a:p>
            <a:pPr lvl="2" marL="1296000" indent="-288000">
              <a:lnSpc>
                <a:spcPts val="2299"/>
              </a:lnSpc>
              <a:spcBef>
                <a:spcPts val="115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de-DE" sz="1600" spc="38" strike="noStrike">
                <a:solidFill>
                  <a:srgbClr val="000000"/>
                </a:solidFill>
                <a:latin typeface="Arial"/>
              </a:rPr>
              <a:t>Dritte Ebene</a:t>
            </a:r>
            <a:endParaRPr b="0" lang="en-US" sz="1600" spc="38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ts val="2299"/>
              </a:lnSpc>
              <a:spcBef>
                <a:spcPts val="1151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1" lang="de-DE" sz="1600" spc="38" strike="noStrike">
                <a:solidFill>
                  <a:srgbClr val="005555"/>
                </a:solidFill>
                <a:latin typeface="Arial"/>
              </a:rPr>
              <a:t>Vierte Ebene</a:t>
            </a:r>
            <a:endParaRPr b="0" lang="en-US" sz="1600" spc="38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ts val="2299"/>
              </a:lnSpc>
              <a:spcBef>
                <a:spcPts val="52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de-DE" sz="1600" spc="38" strike="noStrike">
                <a:solidFill>
                  <a:srgbClr val="000000"/>
                </a:solidFill>
                <a:latin typeface="Arial"/>
              </a:rPr>
              <a:t>Fünfte Ebene</a:t>
            </a:r>
            <a:endParaRPr b="0" lang="en-US" sz="1600" spc="38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ts val="2599"/>
              </a:lnSpc>
              <a:spcAft>
                <a:spcPts val="1800"/>
              </a:spcAft>
              <a:buNone/>
            </a:pPr>
            <a:r>
              <a:rPr b="1" lang="de-DE" sz="2300" spc="137" strike="noStrike" cap="all">
                <a:solidFill>
                  <a:srgbClr val="005555"/>
                </a:solidFill>
                <a:latin typeface="Arial"/>
              </a:rPr>
              <a:t>Titelmasterformat durch Klicken bearbeiten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ftr" idx="6"/>
          </p:nvPr>
        </p:nvSpPr>
        <p:spPr>
          <a:xfrm>
            <a:off x="947880" y="6453360"/>
            <a:ext cx="10296000" cy="1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/>
          </a:bodyPr>
          <a:lstStyle>
            <a:lvl1pPr>
              <a:lnSpc>
                <a:spcPct val="100000"/>
              </a:lnSpc>
              <a:buNone/>
              <a:tabLst>
                <a:tab algn="r" pos="9775800"/>
                <a:tab algn="r" pos="10226520"/>
              </a:tabLst>
              <a:defRPr b="0" lang="de-DE" sz="600" spc="89" strike="noStrike" cap="all">
                <a:solidFill>
                  <a:srgbClr val="b2b2b2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buNone/>
              <a:tabLst>
                <a:tab algn="r" pos="9775800"/>
                <a:tab algn="r" pos="10226520"/>
              </a:tabLst>
            </a:pPr>
            <a:r>
              <a:rPr b="0" lang="de-DE" sz="600" spc="89" strike="noStrike" cap="all">
                <a:solidFill>
                  <a:srgbClr val="b2b2b2"/>
                </a:solidFill>
                <a:latin typeface="Arial"/>
              </a:rPr>
              <a:t>Max-Planck-Gesellschaft | Halbleiterlabor | MPO</a:t>
            </a:r>
            <a:r>
              <a:rPr b="0" lang="de-DE" sz="600" spc="89" strike="noStrike" cap="all">
                <a:solidFill>
                  <a:srgbClr val="b2b2b2"/>
                </a:solidFill>
                <a:latin typeface="Arial"/>
              </a:rPr>
              <a:t>	</a:t>
            </a:r>
            <a:r>
              <a:rPr b="0" lang="de-DE" sz="600" spc="89" strike="noStrike" cap="all">
                <a:solidFill>
                  <a:srgbClr val="b2b2b2"/>
                </a:solidFill>
                <a:latin typeface="Arial"/>
              </a:rPr>
              <a:t>edet80k firmware design | 23.05.2023</a:t>
            </a:r>
            <a:r>
              <a:rPr b="0" lang="de-DE" sz="600" spc="89" strike="noStrike" cap="all">
                <a:solidFill>
                  <a:srgbClr val="b2b2b2"/>
                </a:solidFill>
                <a:latin typeface="Arial"/>
              </a:rPr>
              <a:t>	</a:t>
            </a:r>
            <a:fld id="{0169DC78-EDC4-44F5-B302-96E2DBA2FCA8}" type="slidenum">
              <a:rPr b="0" lang="de-DE" sz="600" spc="89" strike="noStrike" cap="all">
                <a:solidFill>
                  <a:srgbClr val="b2b2b2"/>
                </a:solidFill>
                <a:latin typeface="Arial"/>
              </a:rPr>
              <a:t>&lt;number&gt;</a:t>
            </a:fld>
            <a:endParaRPr b="0" lang="en-US" sz="600" spc="-1" strike="noStrike">
              <a:latin typeface="Times New Roman"/>
            </a:endParaRPr>
          </a:p>
        </p:txBody>
      </p:sp>
      <p:pic>
        <p:nvPicPr>
          <p:cNvPr id="237" name="" descr=""/>
          <p:cNvPicPr/>
          <p:nvPr/>
        </p:nvPicPr>
        <p:blipFill>
          <a:blip r:embed="rId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238" name="" descr=""/>
          <p:cNvPicPr/>
          <p:nvPr/>
        </p:nvPicPr>
        <p:blipFill>
          <a:blip r:embed="rId6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2.wmf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41.png"/><Relationship Id="rId11" Type="http://schemas.openxmlformats.org/officeDocument/2006/relationships/image" Target="../media/image42.png"/><Relationship Id="rId12" Type="http://schemas.openxmlformats.org/officeDocument/2006/relationships/image" Target="../media/image43.png"/><Relationship Id="rId1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slideLayout" Target="../slideLayouts/slideLayout26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slideLayout" Target="../slideLayouts/slideLayout26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slideLayout" Target="../slideLayouts/slideLayout26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68.pn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slideLayout" Target="../slideLayouts/slideLayout4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jpeg"/><Relationship Id="rId3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Rechteck 3" hidden="1"/>
          <p:cNvSpPr/>
          <p:nvPr/>
        </p:nvSpPr>
        <p:spPr>
          <a:xfrm>
            <a:off x="0" y="0"/>
            <a:ext cx="158400" cy="158400"/>
          </a:xfrm>
          <a:prstGeom prst="rect">
            <a:avLst/>
          </a:prstGeom>
          <a:solidFill>
            <a:srgbClr val="006c66"/>
          </a:solidFill>
          <a:ln w="12600">
            <a:solidFill>
              <a:srgbClr val="004f4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1429200" y="2196000"/>
            <a:ext cx="8999640" cy="21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ts val="2599"/>
              </a:lnSpc>
              <a:spcAft>
                <a:spcPts val="1800"/>
              </a:spcAft>
              <a:buNone/>
            </a:pPr>
            <a:r>
              <a:rPr b="1" lang="en-US" sz="2300" spc="137" strike="noStrike" cap="all">
                <a:solidFill>
                  <a:srgbClr val="ffffff"/>
                </a:solidFill>
                <a:latin typeface="Arial"/>
              </a:rPr>
              <a:t>Edet80k firmware</a:t>
            </a:r>
            <a:br>
              <a:rPr sz="2300"/>
            </a:b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subTitle"/>
          </p:nvPr>
        </p:nvSpPr>
        <p:spPr>
          <a:xfrm>
            <a:off x="1440000" y="3744000"/>
            <a:ext cx="9143640" cy="21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ts val="2200"/>
              </a:lnSpc>
              <a:spcBef>
                <a:spcPts val="2299"/>
              </a:spcBef>
              <a:buNone/>
              <a:tabLst>
                <a:tab algn="l" pos="0"/>
              </a:tabLst>
            </a:pPr>
            <a:endParaRPr b="0" lang="en-US" sz="1900" spc="-1" strike="noStrike">
              <a:latin typeface="Arial"/>
            </a:endParaRPr>
          </a:p>
          <a:p>
            <a:pPr>
              <a:lnSpc>
                <a:spcPts val="2200"/>
              </a:lnSpc>
              <a:spcBef>
                <a:spcPts val="2299"/>
              </a:spcBef>
              <a:buNone/>
              <a:tabLst>
                <a:tab algn="l" pos="0"/>
              </a:tabLst>
            </a:pPr>
            <a:r>
              <a:rPr b="1" lang="en-US" sz="1900" spc="188" strike="noStrike">
                <a:solidFill>
                  <a:srgbClr val="ffffff"/>
                </a:solidFill>
                <a:latin typeface="Arial"/>
              </a:rPr>
              <a:t>Tutzing, May 2023</a:t>
            </a:r>
            <a:endParaRPr b="0" lang="en-US" sz="1900" spc="-1" strike="noStrike">
              <a:latin typeface="Arial"/>
            </a:endParaRPr>
          </a:p>
        </p:txBody>
      </p:sp>
      <p:pic>
        <p:nvPicPr>
          <p:cNvPr id="278" name="" descr=""/>
          <p:cNvPicPr/>
          <p:nvPr/>
        </p:nvPicPr>
        <p:blipFill>
          <a:blip r:embed="rId1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279" name="" descr=""/>
          <p:cNvPicPr/>
          <p:nvPr/>
        </p:nvPicPr>
        <p:blipFill>
          <a:blip r:embed="rId2"/>
          <a:stretch/>
        </p:blipFill>
        <p:spPr>
          <a:xfrm>
            <a:off x="3296880" y="3017520"/>
            <a:ext cx="1458000" cy="2377440"/>
          </a:xfrm>
          <a:prstGeom prst="rect">
            <a:avLst/>
          </a:prstGeom>
          <a:ln w="0">
            <a:noFill/>
          </a:ln>
        </p:spPr>
      </p:pic>
      <p:pic>
        <p:nvPicPr>
          <p:cNvPr id="280" name="" descr=""/>
          <p:cNvPicPr/>
          <p:nvPr/>
        </p:nvPicPr>
        <p:blipFill>
          <a:blip r:embed="rId3"/>
          <a:stretch/>
        </p:blipFill>
        <p:spPr>
          <a:xfrm>
            <a:off x="4572000" y="2834640"/>
            <a:ext cx="4451040" cy="663120"/>
          </a:xfrm>
          <a:prstGeom prst="rect">
            <a:avLst/>
          </a:prstGeom>
          <a:ln w="0">
            <a:noFill/>
          </a:ln>
        </p:spPr>
      </p:pic>
      <p:pic>
        <p:nvPicPr>
          <p:cNvPr id="281" name="" descr=""/>
          <p:cNvPicPr/>
          <p:nvPr/>
        </p:nvPicPr>
        <p:blipFill>
          <a:blip r:embed="rId4"/>
          <a:stretch/>
        </p:blipFill>
        <p:spPr>
          <a:xfrm>
            <a:off x="7680960" y="3383280"/>
            <a:ext cx="2103120" cy="1758600"/>
          </a:xfrm>
          <a:prstGeom prst="rect">
            <a:avLst/>
          </a:prstGeom>
          <a:ln w="0">
            <a:noFill/>
          </a:ln>
        </p:spPr>
      </p:pic>
      <p:pic>
        <p:nvPicPr>
          <p:cNvPr id="282" name="" descr=""/>
          <p:cNvPicPr/>
          <p:nvPr/>
        </p:nvPicPr>
        <p:blipFill>
          <a:blip r:embed="rId5"/>
          <a:stretch/>
        </p:blipFill>
        <p:spPr>
          <a:xfrm>
            <a:off x="4640760" y="3698640"/>
            <a:ext cx="2765880" cy="1330560"/>
          </a:xfrm>
          <a:prstGeom prst="rect">
            <a:avLst/>
          </a:prstGeom>
          <a:ln w="0">
            <a:noFill/>
          </a:ln>
        </p:spPr>
      </p:pic>
      <p:pic>
        <p:nvPicPr>
          <p:cNvPr id="283" name="" descr=""/>
          <p:cNvPicPr/>
          <p:nvPr/>
        </p:nvPicPr>
        <p:blipFill>
          <a:blip r:embed="rId6"/>
          <a:stretch/>
        </p:blipFill>
        <p:spPr>
          <a:xfrm rot="16200000">
            <a:off x="9246240" y="1936080"/>
            <a:ext cx="1338480" cy="1784880"/>
          </a:xfrm>
          <a:prstGeom prst="rect">
            <a:avLst/>
          </a:prstGeom>
          <a:ln w="0">
            <a:noFill/>
          </a:ln>
        </p:spPr>
      </p:pic>
      <p:pic>
        <p:nvPicPr>
          <p:cNvPr id="284" name="" descr=""/>
          <p:cNvPicPr/>
          <p:nvPr/>
        </p:nvPicPr>
        <p:blipFill>
          <a:blip r:embed="rId7"/>
          <a:stretch/>
        </p:blipFill>
        <p:spPr>
          <a:xfrm>
            <a:off x="9418320" y="4206240"/>
            <a:ext cx="1323720" cy="1765080"/>
          </a:xfrm>
          <a:prstGeom prst="rect">
            <a:avLst/>
          </a:prstGeom>
          <a:ln w="0">
            <a:noFill/>
          </a:ln>
        </p:spPr>
      </p:pic>
      <p:pic>
        <p:nvPicPr>
          <p:cNvPr id="285" name="" descr=""/>
          <p:cNvPicPr/>
          <p:nvPr/>
        </p:nvPicPr>
        <p:blipFill>
          <a:blip r:embed="rId8"/>
          <a:stretch/>
        </p:blipFill>
        <p:spPr>
          <a:xfrm>
            <a:off x="6188400" y="2120040"/>
            <a:ext cx="2834640" cy="1080360"/>
          </a:xfrm>
          <a:prstGeom prst="rect">
            <a:avLst/>
          </a:prstGeom>
          <a:ln w="0">
            <a:noFill/>
          </a:ln>
        </p:spPr>
      </p:pic>
      <p:pic>
        <p:nvPicPr>
          <p:cNvPr id="286" name="" descr=""/>
          <p:cNvPicPr/>
          <p:nvPr/>
        </p:nvPicPr>
        <p:blipFill>
          <a:blip r:embed="rId9"/>
          <a:stretch/>
        </p:blipFill>
        <p:spPr>
          <a:xfrm>
            <a:off x="1371600" y="4572000"/>
            <a:ext cx="2520360" cy="988200"/>
          </a:xfrm>
          <a:prstGeom prst="rect">
            <a:avLst/>
          </a:prstGeom>
          <a:ln w="0">
            <a:noFill/>
          </a:ln>
        </p:spPr>
      </p:pic>
      <p:pic>
        <p:nvPicPr>
          <p:cNvPr id="287" name="" descr=""/>
          <p:cNvPicPr/>
          <p:nvPr/>
        </p:nvPicPr>
        <p:blipFill>
          <a:blip r:embed="rId10"/>
          <a:stretch/>
        </p:blipFill>
        <p:spPr>
          <a:xfrm>
            <a:off x="4262760" y="5212080"/>
            <a:ext cx="3783960" cy="806760"/>
          </a:xfrm>
          <a:prstGeom prst="rect">
            <a:avLst/>
          </a:prstGeom>
          <a:ln w="0">
            <a:noFill/>
          </a:ln>
        </p:spPr>
      </p:pic>
      <p:pic>
        <p:nvPicPr>
          <p:cNvPr id="288" name="" descr=""/>
          <p:cNvPicPr/>
          <p:nvPr/>
        </p:nvPicPr>
        <p:blipFill>
          <a:blip r:embed="rId11"/>
          <a:stretch/>
        </p:blipFill>
        <p:spPr>
          <a:xfrm>
            <a:off x="6035040" y="4846320"/>
            <a:ext cx="2103120" cy="1124640"/>
          </a:xfrm>
          <a:prstGeom prst="rect">
            <a:avLst/>
          </a:prstGeom>
          <a:ln w="0">
            <a:noFill/>
          </a:ln>
        </p:spPr>
      </p:pic>
      <p:pic>
        <p:nvPicPr>
          <p:cNvPr id="289" name="" descr=""/>
          <p:cNvPicPr/>
          <p:nvPr/>
        </p:nvPicPr>
        <p:blipFill>
          <a:blip r:embed="rId12"/>
          <a:stretch/>
        </p:blipFill>
        <p:spPr>
          <a:xfrm>
            <a:off x="1280160" y="3474720"/>
            <a:ext cx="2246400" cy="1042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ts val="2599"/>
              </a:lnSpc>
              <a:spcAft>
                <a:spcPts val="1800"/>
              </a:spcAft>
              <a:buNone/>
            </a:pPr>
            <a:r>
              <a:rPr b="1" lang="en-US" sz="2300" spc="137" strike="noStrike" cap="all">
                <a:solidFill>
                  <a:srgbClr val="005555"/>
                </a:solidFill>
                <a:latin typeface="Arial"/>
                <a:ea typeface="Noto Sans CJK SC"/>
              </a:rPr>
              <a:t>EDET80k firmware CURRENT RESULTS</a:t>
            </a:r>
            <a:br>
              <a:rPr sz="2300"/>
            </a:br>
            <a:r>
              <a:rPr b="0" lang="en-US" sz="1800" spc="49" strike="noStrike">
                <a:solidFill>
                  <a:srgbClr val="005555"/>
                </a:solidFill>
                <a:latin typeface="Arial"/>
                <a:ea typeface="Noto Sans CJK SC"/>
              </a:rPr>
              <a:t>Resources utilization</a:t>
            </a:r>
            <a:br>
              <a:rPr sz="2300"/>
            </a:b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7" name="" descr=""/>
          <p:cNvPicPr/>
          <p:nvPr/>
        </p:nvPicPr>
        <p:blipFill>
          <a:blip r:embed="rId1"/>
          <a:stretch/>
        </p:blipFill>
        <p:spPr>
          <a:xfrm rot="5389800">
            <a:off x="1633320" y="3002400"/>
            <a:ext cx="2629080" cy="4337280"/>
          </a:xfrm>
          <a:prstGeom prst="rect">
            <a:avLst/>
          </a:prstGeom>
          <a:ln w="0">
            <a:noFill/>
          </a:ln>
        </p:spPr>
      </p:pic>
      <p:pic>
        <p:nvPicPr>
          <p:cNvPr id="328" name="" descr=""/>
          <p:cNvPicPr/>
          <p:nvPr/>
        </p:nvPicPr>
        <p:blipFill>
          <a:blip r:embed="rId2"/>
          <a:stretch/>
        </p:blipFill>
        <p:spPr>
          <a:xfrm>
            <a:off x="384840" y="1554480"/>
            <a:ext cx="5833080" cy="2743200"/>
          </a:xfrm>
          <a:prstGeom prst="rect">
            <a:avLst/>
          </a:prstGeom>
          <a:ln w="0">
            <a:noFill/>
          </a:ln>
        </p:spPr>
      </p:pic>
      <p:pic>
        <p:nvPicPr>
          <p:cNvPr id="329" name="" descr=""/>
          <p:cNvPicPr/>
          <p:nvPr/>
        </p:nvPicPr>
        <p:blipFill>
          <a:blip r:embed="rId3"/>
          <a:stretch/>
        </p:blipFill>
        <p:spPr>
          <a:xfrm>
            <a:off x="6492240" y="1188720"/>
            <a:ext cx="5480280" cy="5484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ts val="2599"/>
              </a:lnSpc>
              <a:spcAft>
                <a:spcPts val="1800"/>
              </a:spcAft>
              <a:buNone/>
            </a:pPr>
            <a:r>
              <a:rPr b="1" lang="en-US" sz="2300" spc="137" strike="noStrike" cap="all">
                <a:solidFill>
                  <a:srgbClr val="005555"/>
                </a:solidFill>
                <a:latin typeface="Arial"/>
              </a:rPr>
              <a:t>Firmware design</a:t>
            </a:r>
            <a:br>
              <a:rPr sz="2300"/>
            </a:br>
            <a:r>
              <a:rPr b="0" lang="en-US" sz="1800" spc="49" strike="noStrike">
                <a:solidFill>
                  <a:srgbClr val="005555"/>
                </a:solidFill>
                <a:latin typeface="Arial"/>
              </a:rPr>
              <a:t>Future steps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/>
          </p:nvPr>
        </p:nvSpPr>
        <p:spPr>
          <a:xfrm>
            <a:off x="640080" y="4367520"/>
            <a:ext cx="7406640" cy="203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ts val="2299"/>
              </a:lnSpc>
              <a:spcBef>
                <a:spcPts val="1417"/>
              </a:spcBef>
              <a:buClr>
                <a:srgbClr val="808080"/>
              </a:buClr>
              <a:buSzPct val="50000"/>
              <a:buFont typeface="Symbol" charset="2"/>
              <a:buChar char=""/>
              <a:tabLst>
                <a:tab algn="l" pos="180000"/>
                <a:tab algn="l" pos="360000"/>
                <a:tab algn="l" pos="576000"/>
              </a:tabLst>
            </a:pPr>
            <a:r>
              <a:rPr b="1" lang="en-US" sz="1600" spc="38" strike="noStrike">
                <a:solidFill>
                  <a:srgbClr val="005555"/>
                </a:solidFill>
                <a:latin typeface="Arial"/>
              </a:rPr>
              <a:t>DMC requires intelligent managing (sequencer upgrade, refer to J.Treis’ presentation)</a:t>
            </a: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  <a:p>
            <a:pPr marL="216000" indent="-216000">
              <a:lnSpc>
                <a:spcPts val="2299"/>
              </a:lnSpc>
              <a:spcBef>
                <a:spcPts val="1417"/>
              </a:spcBef>
              <a:buClr>
                <a:srgbClr val="808080"/>
              </a:buClr>
              <a:buSzPct val="50000"/>
              <a:buFont typeface="Symbol" charset="2"/>
              <a:buChar char=""/>
              <a:tabLst>
                <a:tab algn="l" pos="180000"/>
                <a:tab algn="l" pos="360000"/>
                <a:tab algn="l" pos="576000"/>
              </a:tabLst>
            </a:pPr>
            <a:r>
              <a:rPr b="1" lang="en-US" sz="1600" spc="38" strike="noStrike">
                <a:solidFill>
                  <a:srgbClr val="005555"/>
                </a:solidFill>
                <a:latin typeface="Arial"/>
              </a:rPr>
              <a:t>PS Linux kernel &amp; filesystem upgrade (MQTT)</a:t>
            </a: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  <a:p>
            <a:pPr marL="216000" indent="-216000">
              <a:lnSpc>
                <a:spcPts val="2299"/>
              </a:lnSpc>
              <a:spcBef>
                <a:spcPts val="1417"/>
              </a:spcBef>
              <a:buClr>
                <a:srgbClr val="808080"/>
              </a:buClr>
              <a:buSzPct val="50000"/>
              <a:buFont typeface="Symbol" charset="2"/>
              <a:buChar char=""/>
              <a:tabLst>
                <a:tab algn="l" pos="180000"/>
                <a:tab algn="l" pos="360000"/>
                <a:tab algn="l" pos="576000"/>
              </a:tabLst>
            </a:pPr>
            <a:r>
              <a:rPr b="1" lang="en-US" sz="1600" spc="38" strike="noStrike">
                <a:solidFill>
                  <a:srgbClr val="005555"/>
                </a:solidFill>
                <a:latin typeface="Arial"/>
              </a:rPr>
              <a:t>Smart data markup (coherent with DMC)</a:t>
            </a: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  <a:p>
            <a:pPr marL="216000" indent="-216000">
              <a:lnSpc>
                <a:spcPts val="2299"/>
              </a:lnSpc>
              <a:spcBef>
                <a:spcPts val="1417"/>
              </a:spcBef>
              <a:buClr>
                <a:srgbClr val="808080"/>
              </a:buClr>
              <a:buSzPct val="50000"/>
              <a:buFont typeface="Symbol" charset="2"/>
              <a:buChar char=""/>
              <a:tabLst>
                <a:tab algn="l" pos="180000"/>
                <a:tab algn="l" pos="360000"/>
                <a:tab algn="l" pos="576000"/>
              </a:tabLst>
            </a:pPr>
            <a:r>
              <a:rPr b="1" lang="en-US" sz="1600" spc="38" strike="noStrike">
                <a:solidFill>
                  <a:srgbClr val="005555"/>
                </a:solidFill>
                <a:latin typeface="Arial"/>
              </a:rPr>
              <a:t>Modules synchronization in full FP operation (CLK, TRG distribution)</a:t>
            </a: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  <a:p>
            <a:pPr marL="216000" indent="-216000">
              <a:lnSpc>
                <a:spcPts val="2299"/>
              </a:lnSpc>
              <a:spcBef>
                <a:spcPts val="1417"/>
              </a:spcBef>
              <a:buClr>
                <a:srgbClr val="808080"/>
              </a:buClr>
              <a:buSzPct val="50000"/>
              <a:buFont typeface="Symbol" charset="2"/>
              <a:buChar char=""/>
              <a:tabLst>
                <a:tab algn="l" pos="180000"/>
                <a:tab algn="l" pos="360000"/>
                <a:tab algn="l" pos="576000"/>
              </a:tabLst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pic>
        <p:nvPicPr>
          <p:cNvPr id="332" name="" descr=""/>
          <p:cNvPicPr/>
          <p:nvPr/>
        </p:nvPicPr>
        <p:blipFill>
          <a:blip r:embed="rId1"/>
          <a:srcRect l="6188" t="0" r="0" b="38765"/>
          <a:stretch/>
        </p:blipFill>
        <p:spPr>
          <a:xfrm>
            <a:off x="598680" y="1697760"/>
            <a:ext cx="8595360" cy="2454840"/>
          </a:xfrm>
          <a:prstGeom prst="rect">
            <a:avLst/>
          </a:prstGeom>
          <a:ln w="0">
            <a:noFill/>
          </a:ln>
        </p:spPr>
      </p:pic>
      <p:pic>
        <p:nvPicPr>
          <p:cNvPr id="333" name="" descr=""/>
          <p:cNvPicPr/>
          <p:nvPr/>
        </p:nvPicPr>
        <p:blipFill>
          <a:blip r:embed="rId2">
            <a:alphaModFix amt="70000"/>
          </a:blip>
          <a:srcRect l="70502" t="0" r="0" b="38540"/>
          <a:stretch/>
        </p:blipFill>
        <p:spPr>
          <a:xfrm rot="5400000">
            <a:off x="8317440" y="852480"/>
            <a:ext cx="2702160" cy="2463840"/>
          </a:xfrm>
          <a:prstGeom prst="rect">
            <a:avLst/>
          </a:prstGeom>
          <a:ln w="0">
            <a:noFill/>
          </a:ln>
        </p:spPr>
      </p:pic>
      <p:pic>
        <p:nvPicPr>
          <p:cNvPr id="334" name="" descr=""/>
          <p:cNvPicPr/>
          <p:nvPr/>
        </p:nvPicPr>
        <p:blipFill>
          <a:blip r:embed="rId3">
            <a:alphaModFix amt="70000"/>
          </a:blip>
          <a:srcRect l="70502" t="0" r="0" b="38540"/>
          <a:stretch/>
        </p:blipFill>
        <p:spPr>
          <a:xfrm rot="10800000">
            <a:off x="9168480" y="2656440"/>
            <a:ext cx="2702160" cy="2463840"/>
          </a:xfrm>
          <a:prstGeom prst="rect">
            <a:avLst/>
          </a:prstGeom>
          <a:ln w="0">
            <a:noFill/>
          </a:ln>
        </p:spPr>
      </p:pic>
      <p:pic>
        <p:nvPicPr>
          <p:cNvPr id="335" name="" descr=""/>
          <p:cNvPicPr/>
          <p:nvPr/>
        </p:nvPicPr>
        <p:blipFill>
          <a:blip r:embed="rId4">
            <a:alphaModFix amt="80000"/>
          </a:blip>
          <a:srcRect l="70502" t="0" r="0" b="38540"/>
          <a:stretch/>
        </p:blipFill>
        <p:spPr>
          <a:xfrm rot="16200000">
            <a:off x="7341840" y="3526920"/>
            <a:ext cx="2702160" cy="2463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ts val="2599"/>
              </a:lnSpc>
              <a:spcAft>
                <a:spcPts val="1800"/>
              </a:spcAft>
              <a:buNone/>
            </a:pPr>
            <a:r>
              <a:rPr b="1" lang="en-US" sz="2300" spc="137" strike="noStrike" cap="all">
                <a:solidFill>
                  <a:srgbClr val="005555"/>
                </a:solidFill>
                <a:latin typeface="Arial"/>
              </a:rPr>
              <a:t>To be continued</a:t>
            </a:r>
            <a:br>
              <a:rPr sz="2300"/>
            </a:br>
            <a:r>
              <a:rPr b="0" lang="en-US" sz="1800" spc="49" strike="noStrike">
                <a:solidFill>
                  <a:srgbClr val="005555"/>
                </a:solidFill>
                <a:latin typeface="Arial"/>
              </a:rPr>
              <a:t>Thank you for your attention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"/>
          <p:cNvSpPr txBox="1"/>
          <p:nvPr/>
        </p:nvSpPr>
        <p:spPr>
          <a:xfrm>
            <a:off x="1371600" y="3474720"/>
            <a:ext cx="8869680" cy="164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latin typeface="Arial"/>
              </a:rPr>
              <a:t>Discussion time.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latin typeface="Arial"/>
              </a:rPr>
              <a:t>Questions, remarks, suggestions.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338" name="" descr=""/>
          <p:cNvPicPr/>
          <p:nvPr/>
        </p:nvPicPr>
        <p:blipFill>
          <a:blip r:embed="rId1"/>
          <a:srcRect l="0" t="0" r="49123" b="0"/>
          <a:stretch/>
        </p:blipFill>
        <p:spPr>
          <a:xfrm>
            <a:off x="9149400" y="1855800"/>
            <a:ext cx="3047400" cy="4362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" descr=""/>
          <p:cNvPicPr/>
          <p:nvPr/>
        </p:nvPicPr>
        <p:blipFill>
          <a:blip r:embed="rId1"/>
          <a:stretch/>
        </p:blipFill>
        <p:spPr>
          <a:xfrm>
            <a:off x="1919160" y="822960"/>
            <a:ext cx="8413560" cy="5611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" descr=""/>
          <p:cNvPicPr/>
          <p:nvPr/>
        </p:nvPicPr>
        <p:blipFill>
          <a:blip r:embed="rId1"/>
          <a:stretch/>
        </p:blipFill>
        <p:spPr>
          <a:xfrm>
            <a:off x="4114800" y="249840"/>
            <a:ext cx="3962160" cy="6333840"/>
          </a:xfrm>
          <a:prstGeom prst="rect">
            <a:avLst/>
          </a:prstGeom>
          <a:ln w="0">
            <a:noFill/>
          </a:ln>
        </p:spPr>
      </p:pic>
      <p:pic>
        <p:nvPicPr>
          <p:cNvPr id="341" name="" descr=""/>
          <p:cNvPicPr/>
          <p:nvPr/>
        </p:nvPicPr>
        <p:blipFill>
          <a:blip r:embed="rId2"/>
          <a:stretch/>
        </p:blipFill>
        <p:spPr>
          <a:xfrm>
            <a:off x="8138160" y="889920"/>
            <a:ext cx="3981240" cy="4047840"/>
          </a:xfrm>
          <a:prstGeom prst="rect">
            <a:avLst/>
          </a:prstGeom>
          <a:ln w="0">
            <a:noFill/>
          </a:ln>
        </p:spPr>
      </p:pic>
      <p:pic>
        <p:nvPicPr>
          <p:cNvPr id="342" name="" descr=""/>
          <p:cNvPicPr/>
          <p:nvPr/>
        </p:nvPicPr>
        <p:blipFill>
          <a:blip r:embed="rId3"/>
          <a:stretch/>
        </p:blipFill>
        <p:spPr>
          <a:xfrm>
            <a:off x="1166040" y="2418480"/>
            <a:ext cx="2765880" cy="1330560"/>
          </a:xfrm>
          <a:prstGeom prst="rect">
            <a:avLst/>
          </a:prstGeom>
          <a:ln w="0">
            <a:noFill/>
          </a:ln>
        </p:spPr>
      </p:pic>
      <p:pic>
        <p:nvPicPr>
          <p:cNvPr id="343" name="" descr=""/>
          <p:cNvPicPr/>
          <p:nvPr/>
        </p:nvPicPr>
        <p:blipFill>
          <a:blip r:embed="rId4"/>
          <a:stretch/>
        </p:blipFill>
        <p:spPr>
          <a:xfrm>
            <a:off x="1920240" y="3657600"/>
            <a:ext cx="1458000" cy="2377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" descr=""/>
          <p:cNvPicPr/>
          <p:nvPr/>
        </p:nvPicPr>
        <p:blipFill>
          <a:blip r:embed="rId1"/>
          <a:stretch/>
        </p:blipFill>
        <p:spPr>
          <a:xfrm>
            <a:off x="1737360" y="1627200"/>
            <a:ext cx="3840480" cy="1847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/>
          </p:nvPr>
        </p:nvSpPr>
        <p:spPr>
          <a:xfrm>
            <a:off x="947880" y="2097000"/>
            <a:ext cx="10296000" cy="431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ts val="2299"/>
              </a:lnSpc>
              <a:spcBef>
                <a:spcPts val="1417"/>
              </a:spcBef>
              <a:buClr>
                <a:srgbClr val="808080"/>
              </a:buClr>
              <a:buSzPct val="50000"/>
              <a:buFont typeface="Symbol" charset="2"/>
              <a:buChar char=""/>
              <a:tabLst>
                <a:tab algn="l" pos="180000"/>
                <a:tab algn="l" pos="360000"/>
                <a:tab algn="l" pos="576000"/>
              </a:tabLst>
            </a:pPr>
            <a:r>
              <a:rPr b="1" lang="en-US" sz="1600" spc="38" strike="noStrike">
                <a:solidFill>
                  <a:srgbClr val="005555"/>
                </a:solidFill>
                <a:latin typeface="Arial"/>
              </a:rPr>
              <a:t>Overview EDet80k DAQ system tasks and block scheme</a:t>
            </a: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  <a:p>
            <a:pPr marL="216000" indent="-216000">
              <a:lnSpc>
                <a:spcPts val="2299"/>
              </a:lnSpc>
              <a:spcBef>
                <a:spcPts val="1417"/>
              </a:spcBef>
              <a:buClr>
                <a:srgbClr val="808080"/>
              </a:buClr>
              <a:buSzPct val="50000"/>
              <a:buFont typeface="Symbol" charset="2"/>
              <a:buChar char=""/>
              <a:tabLst>
                <a:tab algn="l" pos="180000"/>
                <a:tab algn="l" pos="360000"/>
                <a:tab algn="l" pos="576000"/>
              </a:tabLst>
            </a:pPr>
            <a:r>
              <a:rPr b="1" lang="en-US" sz="1600" spc="38" strike="noStrike">
                <a:solidFill>
                  <a:srgbClr val="005555"/>
                </a:solidFill>
                <a:latin typeface="Arial"/>
              </a:rPr>
              <a:t>Firmware data path overview</a:t>
            </a: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  <a:p>
            <a:pPr marL="216000" indent="-216000">
              <a:lnSpc>
                <a:spcPts val="2299"/>
              </a:lnSpc>
              <a:spcBef>
                <a:spcPts val="1417"/>
              </a:spcBef>
              <a:buClr>
                <a:srgbClr val="808080"/>
              </a:buClr>
              <a:buSzPct val="50000"/>
              <a:buFont typeface="Symbol" charset="2"/>
              <a:buChar char=""/>
              <a:tabLst>
                <a:tab algn="l" pos="180000"/>
                <a:tab algn="l" pos="360000"/>
                <a:tab algn="l" pos="576000"/>
              </a:tabLst>
            </a:pPr>
            <a:r>
              <a:rPr b="1" lang="en-US" sz="1600" spc="38" strike="noStrike">
                <a:solidFill>
                  <a:srgbClr val="005555"/>
                </a:solidFill>
                <a:latin typeface="Arial"/>
              </a:rPr>
              <a:t>Simulation testbench overview</a:t>
            </a: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  <a:p>
            <a:pPr marL="216000" indent="-216000">
              <a:lnSpc>
                <a:spcPts val="2299"/>
              </a:lnSpc>
              <a:spcBef>
                <a:spcPts val="1417"/>
              </a:spcBef>
              <a:buClr>
                <a:srgbClr val="808080"/>
              </a:buClr>
              <a:buSzPct val="50000"/>
              <a:buFont typeface="Symbol" charset="2"/>
              <a:buChar char=""/>
              <a:tabLst>
                <a:tab algn="l" pos="180000"/>
                <a:tab algn="l" pos="360000"/>
                <a:tab algn="l" pos="576000"/>
              </a:tabLst>
            </a:pPr>
            <a:r>
              <a:rPr b="1" lang="en-US" sz="1600" spc="38" strike="noStrike">
                <a:solidFill>
                  <a:srgbClr val="005555"/>
                </a:solidFill>
                <a:latin typeface="Arial"/>
              </a:rPr>
              <a:t>Firmware debug scheme</a:t>
            </a: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  <a:p>
            <a:pPr marL="216000" indent="-216000">
              <a:lnSpc>
                <a:spcPts val="2299"/>
              </a:lnSpc>
              <a:spcBef>
                <a:spcPts val="1417"/>
              </a:spcBef>
              <a:buClr>
                <a:srgbClr val="808080"/>
              </a:buClr>
              <a:buSzPct val="50000"/>
              <a:buFont typeface="Symbol" charset="2"/>
              <a:buChar char=""/>
              <a:tabLst>
                <a:tab algn="l" pos="180000"/>
                <a:tab algn="l" pos="360000"/>
                <a:tab algn="l" pos="576000"/>
              </a:tabLst>
            </a:pPr>
            <a:r>
              <a:rPr b="1" lang="en-US" sz="1600" spc="38" strike="noStrike">
                <a:solidFill>
                  <a:srgbClr val="005555"/>
                </a:solidFill>
                <a:latin typeface="Arial"/>
              </a:rPr>
              <a:t>Results</a:t>
            </a: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  <a:p>
            <a:pPr marL="216000" indent="-216000">
              <a:lnSpc>
                <a:spcPts val="2299"/>
              </a:lnSpc>
              <a:spcBef>
                <a:spcPts val="1417"/>
              </a:spcBef>
              <a:buClr>
                <a:srgbClr val="808080"/>
              </a:buClr>
              <a:buSzPct val="50000"/>
              <a:buFont typeface="Symbol" charset="2"/>
              <a:buChar char=""/>
              <a:tabLst>
                <a:tab algn="l" pos="180000"/>
                <a:tab algn="l" pos="360000"/>
                <a:tab algn="l" pos="576000"/>
              </a:tabLst>
            </a:pPr>
            <a:r>
              <a:rPr b="1" lang="en-US" sz="1600" spc="38" strike="noStrike">
                <a:solidFill>
                  <a:srgbClr val="005555"/>
                </a:solidFill>
                <a:latin typeface="Arial"/>
              </a:rPr>
              <a:t>Firmware design future steps</a:t>
            </a: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title"/>
          </p:nvPr>
        </p:nvSpPr>
        <p:spPr>
          <a:xfrm>
            <a:off x="94788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ts val="2599"/>
              </a:lnSpc>
              <a:spcAft>
                <a:spcPts val="1800"/>
              </a:spcAft>
              <a:buNone/>
            </a:pPr>
            <a:r>
              <a:rPr b="1" lang="en-US" sz="2300" spc="137" strike="noStrike" cap="all">
                <a:solidFill>
                  <a:srgbClr val="005555"/>
                </a:solidFill>
                <a:latin typeface="Arial"/>
              </a:rPr>
              <a:t>Agenda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94356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ts val="2599"/>
              </a:lnSpc>
              <a:spcAft>
                <a:spcPts val="1800"/>
              </a:spcAft>
              <a:buNone/>
            </a:pPr>
            <a:r>
              <a:rPr b="1" lang="en-US" sz="2300" spc="137" strike="noStrike" cap="all">
                <a:solidFill>
                  <a:srgbClr val="005555"/>
                </a:solidFill>
                <a:latin typeface="Arial"/>
              </a:rPr>
              <a:t>EDet80k block scheme</a:t>
            </a:r>
            <a:br>
              <a:rPr sz="2300"/>
            </a:br>
            <a:r>
              <a:rPr b="0" lang="en-US" sz="1800" spc="49" strike="noStrike">
                <a:solidFill>
                  <a:srgbClr val="005555"/>
                </a:solidFill>
                <a:latin typeface="Arial"/>
              </a:rPr>
              <a:t>EDet80k DAQ system tasks and block scheme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3" name="" descr=""/>
          <p:cNvPicPr/>
          <p:nvPr/>
        </p:nvPicPr>
        <p:blipFill>
          <a:blip r:embed="rId1"/>
          <a:stretch/>
        </p:blipFill>
        <p:spPr>
          <a:xfrm>
            <a:off x="1371600" y="1751040"/>
            <a:ext cx="9162720" cy="4009680"/>
          </a:xfrm>
          <a:prstGeom prst="rect">
            <a:avLst/>
          </a:prstGeom>
          <a:ln w="0">
            <a:noFill/>
          </a:ln>
        </p:spPr>
      </p:pic>
      <p:sp>
        <p:nvSpPr>
          <p:cNvPr id="294" name=""/>
          <p:cNvSpPr/>
          <p:nvPr/>
        </p:nvSpPr>
        <p:spPr>
          <a:xfrm>
            <a:off x="4206240" y="3108960"/>
            <a:ext cx="4389120" cy="1737360"/>
          </a:xfrm>
          <a:custGeom>
            <a:avLst/>
            <a:gdLst/>
            <a:ahLst/>
            <a:rect l="0" t="0" r="r" b="b"/>
            <a:pathLst>
              <a:path fill="none" w="12192" h="4826">
                <a:moveTo>
                  <a:pt x="0" y="0"/>
                </a:moveTo>
                <a:lnTo>
                  <a:pt x="12192" y="4826"/>
                </a:lnTo>
              </a:path>
            </a:pathLst>
          </a:custGeom>
          <a:ln w="12600">
            <a:solidFill>
              <a:srgbClr val="ff0000"/>
            </a:solidFill>
            <a:round/>
            <a:headEnd len="med" type="triangle" w="med"/>
          </a:ln>
        </p:spPr>
        <p:txBody>
          <a:bodyPr lIns="96120" rIns="96120" tIns="51120" bIns="51120" anchor="b">
            <a:noAutofit/>
          </a:bodyPr>
          <a:p>
            <a:pPr algn="r">
              <a:lnSpc>
                <a:spcPct val="100000"/>
              </a:lnSpc>
              <a:buNone/>
            </a:pPr>
            <a:r>
              <a:rPr b="0" lang="en-US" sz="1800" spc="-1" strike="noStrike">
                <a:latin typeface="Arial"/>
                <a:ea typeface="Noto Sans CJK SC"/>
              </a:rPr>
              <a:t>Firmware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95" name=""/>
          <p:cNvSpPr/>
          <p:nvPr/>
        </p:nvSpPr>
        <p:spPr>
          <a:xfrm>
            <a:off x="1920240" y="1554480"/>
            <a:ext cx="6400800" cy="26517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96" name="" descr=""/>
          <p:cNvPicPr/>
          <p:nvPr/>
        </p:nvPicPr>
        <p:blipFill>
          <a:blip r:embed="rId2"/>
          <a:stretch/>
        </p:blipFill>
        <p:spPr>
          <a:xfrm rot="16200000">
            <a:off x="4278960" y="4643280"/>
            <a:ext cx="462240" cy="806760"/>
          </a:xfrm>
          <a:prstGeom prst="rect">
            <a:avLst/>
          </a:prstGeom>
          <a:ln w="0">
            <a:noFill/>
          </a:ln>
        </p:spPr>
      </p:pic>
      <p:sp>
        <p:nvSpPr>
          <p:cNvPr id="297" name=""/>
          <p:cNvSpPr/>
          <p:nvPr/>
        </p:nvSpPr>
        <p:spPr>
          <a:xfrm flipV="1">
            <a:off x="9692640" y="1280160"/>
            <a:ext cx="822960" cy="1463040"/>
          </a:xfrm>
          <a:prstGeom prst="line">
            <a:avLst/>
          </a:prstGeom>
          <a:ln w="12600">
            <a:solidFill>
              <a:srgbClr val="ff0000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6120" rIns="96120" tIns="51120" bIns="51120" anchor="b">
            <a:noAutofit/>
          </a:bodyPr>
          <a:p>
            <a:pPr algn="r">
              <a:lnSpc>
                <a:spcPct val="100000"/>
              </a:lnSpc>
              <a:buNone/>
            </a:pPr>
            <a:r>
              <a:rPr b="0" lang="en-US" sz="1800" spc="-1" strike="noStrike">
                <a:latin typeface="Arial"/>
                <a:ea typeface="Noto Sans CJK SC"/>
              </a:rPr>
              <a:t>DCD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98" name=""/>
          <p:cNvSpPr/>
          <p:nvPr/>
        </p:nvSpPr>
        <p:spPr>
          <a:xfrm flipV="1">
            <a:off x="9326880" y="1276920"/>
            <a:ext cx="822960" cy="1463040"/>
          </a:xfrm>
          <a:prstGeom prst="line">
            <a:avLst/>
          </a:prstGeom>
          <a:ln w="12600">
            <a:solidFill>
              <a:srgbClr val="ff0000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6120" rIns="96120" tIns="51120" bIns="51120" anchor="b">
            <a:noAutofit/>
          </a:bodyPr>
          <a:p>
            <a:pPr algn="r">
              <a:lnSpc>
                <a:spcPct val="100000"/>
              </a:lnSpc>
              <a:buNone/>
            </a:pPr>
            <a:r>
              <a:rPr b="0" lang="en-US" sz="1800" spc="-1" strike="noStrike">
                <a:latin typeface="Arial"/>
                <a:ea typeface="Noto Sans CJK SC"/>
              </a:rPr>
              <a:t>DMC(DHP)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94356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ts val="2599"/>
              </a:lnSpc>
              <a:spcAft>
                <a:spcPts val="1800"/>
              </a:spcAft>
              <a:buNone/>
            </a:pPr>
            <a:r>
              <a:rPr b="1" lang="en-US" sz="2300" spc="137" strike="noStrike" cap="all">
                <a:solidFill>
                  <a:srgbClr val="005555"/>
                </a:solidFill>
                <a:latin typeface="Arial"/>
              </a:rPr>
              <a:t>EDet80k firmware brief</a:t>
            </a:r>
            <a:br>
              <a:rPr sz="2300"/>
            </a:br>
            <a:r>
              <a:rPr b="0" lang="en-US" sz="1800" spc="49" strike="noStrike">
                <a:solidFill>
                  <a:srgbClr val="005555"/>
                </a:solidFill>
                <a:latin typeface="Arial"/>
              </a:rPr>
              <a:t>Data path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"/>
          <p:cNvSpPr txBox="1"/>
          <p:nvPr/>
        </p:nvSpPr>
        <p:spPr>
          <a:xfrm>
            <a:off x="4663440" y="4408920"/>
            <a:ext cx="2468880" cy="162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latin typeface="Arial"/>
              </a:rPr>
              <a:t>1. Filtering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2. Remapping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3. Header handling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4. Slicing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5. Sending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301" name="" descr=""/>
          <p:cNvPicPr/>
          <p:nvPr/>
        </p:nvPicPr>
        <p:blipFill>
          <a:blip r:embed="rId1"/>
          <a:stretch/>
        </p:blipFill>
        <p:spPr>
          <a:xfrm>
            <a:off x="2149920" y="1097280"/>
            <a:ext cx="8822880" cy="5394960"/>
          </a:xfrm>
          <a:prstGeom prst="rect">
            <a:avLst/>
          </a:prstGeom>
          <a:ln w="0">
            <a:noFill/>
          </a:ln>
        </p:spPr>
      </p:pic>
      <p:sp>
        <p:nvSpPr>
          <p:cNvPr id="302" name=""/>
          <p:cNvSpPr/>
          <p:nvPr/>
        </p:nvSpPr>
        <p:spPr>
          <a:xfrm>
            <a:off x="1097280" y="2834640"/>
            <a:ext cx="961200" cy="914400"/>
          </a:xfrm>
          <a:prstGeom prst="ellipse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buNone/>
            </a:pPr>
            <a:r>
              <a:rPr b="0" lang="en-US" sz="1800" spc="-1" strike="noStrike">
                <a:latin typeface="Arial"/>
              </a:rPr>
              <a:t>data</a:t>
            </a:r>
            <a:endParaRPr b="0" lang="en-US" sz="1800" spc="-1" strike="noStrike">
              <a:latin typeface="Arial"/>
            </a:endParaRPr>
          </a:p>
          <a:p>
            <a:pPr algn="ctr">
              <a:buNone/>
            </a:pPr>
            <a:r>
              <a:rPr b="0" lang="en-US" sz="1800" spc="-1" strike="noStrike">
                <a:latin typeface="Arial"/>
              </a:rPr>
              <a:t>dummy</a:t>
            </a:r>
            <a:endParaRPr b="0" lang="en-US" sz="1800" spc="-1" strike="noStrike">
              <a:latin typeface="Arial"/>
            </a:endParaRPr>
          </a:p>
          <a:p>
            <a:pPr algn="ctr">
              <a:buNone/>
            </a:pPr>
            <a:r>
              <a:rPr b="0" lang="en-US" sz="1800" spc="-1" strike="noStrike">
                <a:latin typeface="Arial"/>
              </a:rPr>
              <a:t>gen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03" name=""/>
          <p:cNvSpPr/>
          <p:nvPr/>
        </p:nvSpPr>
        <p:spPr>
          <a:xfrm>
            <a:off x="8321040" y="5029200"/>
            <a:ext cx="961200" cy="1005840"/>
          </a:xfrm>
          <a:prstGeom prst="ellipse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buNone/>
            </a:pPr>
            <a:r>
              <a:rPr b="0" lang="en-US" sz="1800" spc="-1" strike="noStrike">
                <a:latin typeface="Arial"/>
              </a:rPr>
              <a:t>data</a:t>
            </a:r>
            <a:endParaRPr b="0" lang="en-US" sz="1800" spc="-1" strike="noStrike">
              <a:latin typeface="Arial"/>
            </a:endParaRPr>
          </a:p>
          <a:p>
            <a:pPr algn="ctr">
              <a:buNone/>
            </a:pPr>
            <a:r>
              <a:rPr b="0" lang="en-US" sz="1800" spc="-1" strike="noStrike">
                <a:latin typeface="Arial"/>
              </a:rPr>
              <a:t>dummy</a:t>
            </a:r>
            <a:endParaRPr b="0" lang="en-US" sz="1800" spc="-1" strike="noStrike">
              <a:latin typeface="Arial"/>
            </a:endParaRPr>
          </a:p>
          <a:p>
            <a:pPr algn="ctr">
              <a:buNone/>
            </a:pPr>
            <a:r>
              <a:rPr b="0" lang="en-US" sz="1800" spc="-1" strike="noStrike">
                <a:latin typeface="Arial"/>
              </a:rPr>
              <a:t>gen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04" name=""/>
          <p:cNvSpPr txBox="1"/>
          <p:nvPr/>
        </p:nvSpPr>
        <p:spPr>
          <a:xfrm>
            <a:off x="10149840" y="1645920"/>
            <a:ext cx="1713960" cy="858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latin typeface="Arial"/>
              </a:rPr>
              <a:t>Scalable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Reusable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05" name=""/>
          <p:cNvSpPr/>
          <p:nvPr/>
        </p:nvSpPr>
        <p:spPr>
          <a:xfrm>
            <a:off x="2058480" y="3383280"/>
            <a:ext cx="1964880" cy="548640"/>
          </a:xfrm>
          <a:custGeom>
            <a:avLst/>
            <a:gdLst/>
            <a:ahLst/>
            <a:rect l="0" t="0" r="r" b="b"/>
            <a:pathLst>
              <a:path fill="none" w="5458" h="1524">
                <a:moveTo>
                  <a:pt x="0" y="0"/>
                </a:moveTo>
                <a:lnTo>
                  <a:pt x="5458" y="1524"/>
                </a:lnTo>
              </a:path>
            </a:pathLst>
          </a:custGeom>
          <a:ln w="0">
            <a:solidFill>
              <a:srgbClr val="3465a4"/>
            </a:solidFill>
            <a:tailEnd len="med" type="triangle" w="med"/>
          </a:ln>
        </p:spPr>
      </p:sp>
      <p:sp>
        <p:nvSpPr>
          <p:cNvPr id="306" name=""/>
          <p:cNvSpPr/>
          <p:nvPr/>
        </p:nvSpPr>
        <p:spPr>
          <a:xfrm>
            <a:off x="8229600" y="4297680"/>
            <a:ext cx="274320" cy="822960"/>
          </a:xfrm>
          <a:custGeom>
            <a:avLst/>
            <a:gdLst/>
            <a:ahLst/>
            <a:rect l="0" t="0" r="r" b="b"/>
            <a:pathLst>
              <a:path fill="none" w="762" h="2286">
                <a:moveTo>
                  <a:pt x="762" y="2286"/>
                </a:moveTo>
                <a:lnTo>
                  <a:pt x="0" y="0"/>
                </a:lnTo>
              </a:path>
            </a:pathLst>
          </a:custGeom>
          <a:ln w="0">
            <a:solidFill>
              <a:srgbClr val="3465a4"/>
            </a:solidFill>
            <a:tailEnd len="med" type="triangle" w="med"/>
          </a:ln>
        </p:spPr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94356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ts val="2599"/>
              </a:lnSpc>
              <a:spcAft>
                <a:spcPts val="1800"/>
              </a:spcAft>
              <a:buNone/>
            </a:pPr>
            <a:r>
              <a:rPr b="1" lang="en-US" sz="2300" spc="137" strike="noStrike" cap="all">
                <a:solidFill>
                  <a:srgbClr val="005555"/>
                </a:solidFill>
                <a:latin typeface="Arial"/>
              </a:rPr>
              <a:t>EDet80k firmware brief</a:t>
            </a:r>
            <a:br>
              <a:rPr sz="2300"/>
            </a:br>
            <a:r>
              <a:rPr b="0" lang="en-US" sz="1800" spc="49" strike="noStrike">
                <a:solidFill>
                  <a:srgbClr val="005555"/>
                </a:solidFill>
                <a:latin typeface="Arial"/>
              </a:rPr>
              <a:t>Data path (detailed)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"/>
          <p:cNvSpPr txBox="1"/>
          <p:nvPr/>
        </p:nvSpPr>
        <p:spPr>
          <a:xfrm>
            <a:off x="4663440" y="4408920"/>
            <a:ext cx="2468880" cy="162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latin typeface="Arial"/>
              </a:rPr>
              <a:t>1. Filtering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2. Remapping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3. Header handling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4. Slicing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5. Sending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09" name=""/>
          <p:cNvSpPr/>
          <p:nvPr/>
        </p:nvSpPr>
        <p:spPr>
          <a:xfrm>
            <a:off x="3245040" y="3931920"/>
            <a:ext cx="961200" cy="2194560"/>
          </a:xfrm>
          <a:prstGeom prst="ellipse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buNone/>
            </a:pPr>
            <a:r>
              <a:rPr b="0" lang="en-US" sz="1800" spc="-1" strike="noStrike">
                <a:latin typeface="Arial"/>
              </a:rPr>
              <a:t>data</a:t>
            </a:r>
            <a:endParaRPr b="0" lang="en-US" sz="1800" spc="-1" strike="noStrike">
              <a:latin typeface="Arial"/>
            </a:endParaRPr>
          </a:p>
          <a:p>
            <a:pPr algn="ctr">
              <a:buNone/>
            </a:pPr>
            <a:r>
              <a:rPr b="0" lang="en-US" sz="1800" spc="-1" strike="noStrike">
                <a:latin typeface="Arial"/>
              </a:rPr>
              <a:t>dummy</a:t>
            </a:r>
            <a:endParaRPr b="0" lang="en-US" sz="1800" spc="-1" strike="noStrike">
              <a:latin typeface="Arial"/>
            </a:endParaRPr>
          </a:p>
          <a:p>
            <a:pPr algn="ctr">
              <a:buNone/>
            </a:pPr>
            <a:r>
              <a:rPr b="0" lang="en-US" sz="1800" spc="-1" strike="noStrike">
                <a:latin typeface="Arial"/>
              </a:rPr>
              <a:t>gen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10" name=""/>
          <p:cNvSpPr/>
          <p:nvPr/>
        </p:nvSpPr>
        <p:spPr>
          <a:xfrm>
            <a:off x="7451280" y="3657600"/>
            <a:ext cx="961200" cy="1005840"/>
          </a:xfrm>
          <a:prstGeom prst="ellipse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buNone/>
            </a:pPr>
            <a:r>
              <a:rPr b="0" lang="en-US" sz="1800" spc="-1" strike="noStrike">
                <a:latin typeface="Arial"/>
              </a:rPr>
              <a:t>data</a:t>
            </a:r>
            <a:endParaRPr b="0" lang="en-US" sz="1800" spc="-1" strike="noStrike">
              <a:latin typeface="Arial"/>
            </a:endParaRPr>
          </a:p>
          <a:p>
            <a:pPr algn="ctr">
              <a:buNone/>
            </a:pPr>
            <a:r>
              <a:rPr b="0" lang="en-US" sz="1800" spc="-1" strike="noStrike">
                <a:latin typeface="Arial"/>
              </a:rPr>
              <a:t>dummy</a:t>
            </a:r>
            <a:endParaRPr b="0" lang="en-US" sz="1800" spc="-1" strike="noStrike">
              <a:latin typeface="Arial"/>
            </a:endParaRPr>
          </a:p>
          <a:p>
            <a:pPr algn="ctr">
              <a:buNone/>
            </a:pPr>
            <a:r>
              <a:rPr b="0" lang="en-US" sz="1800" spc="-1" strike="noStrike">
                <a:latin typeface="Arial"/>
              </a:rPr>
              <a:t>gen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311" name="" descr=""/>
          <p:cNvPicPr/>
          <p:nvPr/>
        </p:nvPicPr>
        <p:blipFill>
          <a:blip r:embed="rId1"/>
          <a:stretch/>
        </p:blipFill>
        <p:spPr>
          <a:xfrm>
            <a:off x="3017520" y="1737360"/>
            <a:ext cx="6876360" cy="4399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94356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ts val="2599"/>
              </a:lnSpc>
              <a:spcAft>
                <a:spcPts val="1800"/>
              </a:spcAft>
              <a:buNone/>
            </a:pPr>
            <a:r>
              <a:rPr b="1" lang="en-US" sz="2300" spc="137" strike="noStrike" cap="all">
                <a:solidFill>
                  <a:srgbClr val="005555"/>
                </a:solidFill>
                <a:latin typeface="Arial"/>
              </a:rPr>
              <a:t>TESTBENCH</a:t>
            </a:r>
            <a:br>
              <a:rPr sz="2300"/>
            </a:br>
            <a:r>
              <a:rPr b="0" lang="en-US" sz="1800" spc="49" strike="noStrike">
                <a:solidFill>
                  <a:srgbClr val="005555"/>
                </a:solidFill>
                <a:latin typeface="Arial"/>
              </a:rPr>
              <a:t>Add-on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3" name="" descr=""/>
          <p:cNvPicPr/>
          <p:nvPr/>
        </p:nvPicPr>
        <p:blipFill>
          <a:blip r:embed="rId1"/>
          <a:stretch/>
        </p:blipFill>
        <p:spPr>
          <a:xfrm>
            <a:off x="914400" y="437760"/>
            <a:ext cx="10909800" cy="6054480"/>
          </a:xfrm>
          <a:prstGeom prst="rect">
            <a:avLst/>
          </a:prstGeom>
          <a:ln w="0">
            <a:noFill/>
          </a:ln>
        </p:spPr>
      </p:pic>
      <p:pic>
        <p:nvPicPr>
          <p:cNvPr id="314" name="" descr=""/>
          <p:cNvPicPr/>
          <p:nvPr/>
        </p:nvPicPr>
        <p:blipFill>
          <a:blip r:embed="rId2"/>
          <a:srcRect l="0" t="0" r="48376" b="0"/>
          <a:stretch/>
        </p:blipFill>
        <p:spPr>
          <a:xfrm>
            <a:off x="6035040" y="5486400"/>
            <a:ext cx="6126120" cy="1399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9" dur="indefinite" restart="never" nodeType="tmRoot">
          <p:childTnLst>
            <p:seq>
              <p:cTn id="60" dur="indefinite" nodeType="mainSeq">
                <p:childTnLst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94356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ts val="2599"/>
              </a:lnSpc>
              <a:spcAft>
                <a:spcPts val="1800"/>
              </a:spcAft>
              <a:buNone/>
            </a:pPr>
            <a:r>
              <a:rPr b="1" lang="en-US" sz="2300" spc="137" strike="noStrike" cap="all">
                <a:solidFill>
                  <a:srgbClr val="005555"/>
                </a:solidFill>
                <a:latin typeface="Arial"/>
              </a:rPr>
              <a:t>Firmware debug</a:t>
            </a:r>
            <a:br>
              <a:rPr sz="2300"/>
            </a:br>
            <a:r>
              <a:rPr b="0" lang="en-US" sz="1800" spc="49" strike="noStrike">
                <a:solidFill>
                  <a:srgbClr val="005555"/>
                </a:solidFill>
                <a:latin typeface="Arial"/>
              </a:rPr>
              <a:t>State-of-the-art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6" name="" descr=""/>
          <p:cNvPicPr/>
          <p:nvPr/>
        </p:nvPicPr>
        <p:blipFill>
          <a:blip r:embed="rId1"/>
          <a:stretch/>
        </p:blipFill>
        <p:spPr>
          <a:xfrm>
            <a:off x="1440000" y="1980000"/>
            <a:ext cx="9162720" cy="4009680"/>
          </a:xfrm>
          <a:prstGeom prst="rect">
            <a:avLst/>
          </a:prstGeom>
          <a:ln w="0">
            <a:noFill/>
          </a:ln>
        </p:spPr>
      </p:pic>
      <p:sp>
        <p:nvSpPr>
          <p:cNvPr id="317" name=""/>
          <p:cNvSpPr txBox="1"/>
          <p:nvPr/>
        </p:nvSpPr>
        <p:spPr>
          <a:xfrm>
            <a:off x="4663440" y="3566160"/>
            <a:ext cx="3200400" cy="858240"/>
          </a:xfrm>
          <a:prstGeom prst="rect">
            <a:avLst/>
          </a:prstGeom>
          <a:solidFill>
            <a:srgbClr val="66b2ff"/>
          </a:solidFill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latin typeface="Arial"/>
              </a:rPr>
              <a:t>NW: TCP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PS: Linux + Driver + Software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PL: IP core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318" name="" descr=""/>
          <p:cNvPicPr/>
          <p:nvPr/>
        </p:nvPicPr>
        <p:blipFill>
          <a:blip r:embed="rId2"/>
          <a:stretch/>
        </p:blipFill>
        <p:spPr>
          <a:xfrm>
            <a:off x="4206240" y="4984200"/>
            <a:ext cx="756720" cy="557640"/>
          </a:xfrm>
          <a:prstGeom prst="rect">
            <a:avLst/>
          </a:prstGeom>
          <a:ln w="0">
            <a:noFill/>
          </a:ln>
        </p:spPr>
      </p:pic>
      <p:pic>
        <p:nvPicPr>
          <p:cNvPr id="319" name="" descr=""/>
          <p:cNvPicPr/>
          <p:nvPr/>
        </p:nvPicPr>
        <p:blipFill>
          <a:blip r:embed="rId3"/>
          <a:stretch/>
        </p:blipFill>
        <p:spPr>
          <a:xfrm>
            <a:off x="5029200" y="4937760"/>
            <a:ext cx="3566160" cy="982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5" dur="indefinite" restart="never" nodeType="tmRoot">
          <p:childTnLst>
            <p:seq>
              <p:cTn id="66" dur="indefinite" nodeType="mainSeq">
                <p:childTnLst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943560" y="692280"/>
            <a:ext cx="10296000" cy="14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ts val="2599"/>
              </a:lnSpc>
              <a:spcAft>
                <a:spcPts val="1800"/>
              </a:spcAft>
              <a:buNone/>
            </a:pPr>
            <a:r>
              <a:rPr b="1" lang="en-US" sz="2300" spc="137" strike="noStrike" cap="all">
                <a:solidFill>
                  <a:srgbClr val="005555"/>
                </a:solidFill>
                <a:latin typeface="Arial"/>
              </a:rPr>
              <a:t>EDet80k firmware</a:t>
            </a:r>
            <a:br>
              <a:rPr sz="2300"/>
            </a:br>
            <a:r>
              <a:rPr b="0" lang="en-US" sz="1800" spc="49" strike="noStrike">
                <a:solidFill>
                  <a:srgbClr val="005555"/>
                </a:solidFill>
                <a:latin typeface="Arial"/>
              </a:rPr>
              <a:t>Tools used to build the firmware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/>
          </p:nvPr>
        </p:nvSpPr>
        <p:spPr>
          <a:xfrm>
            <a:off x="1371600" y="2651760"/>
            <a:ext cx="8196120" cy="265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ts val="2299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Symbol" charset="2"/>
              <a:buChar char=""/>
              <a:tabLst>
                <a:tab algn="l" pos="180000"/>
                <a:tab algn="l" pos="360000"/>
                <a:tab algn="l" pos="576000"/>
              </a:tabLst>
            </a:pPr>
            <a:r>
              <a:rPr b="1" lang="en-US" sz="1600" spc="38" strike="noStrike">
                <a:solidFill>
                  <a:srgbClr val="000000"/>
                </a:solidFill>
                <a:latin typeface="Arial"/>
                <a:ea typeface="Noto Sans CJK SC"/>
              </a:rPr>
              <a:t>FW generation: Vivado (</a:t>
            </a:r>
            <a:r>
              <a:rPr b="1" lang="en-US" sz="1600" spc="38" strike="noStrike">
                <a:solidFill>
                  <a:srgbClr val="000000"/>
                </a:solidFill>
                <a:latin typeface="Arial"/>
              </a:rPr>
              <a:t>No GUI, non-project-mode)</a:t>
            </a: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  <a:p>
            <a:pPr marL="216000" indent="-216000">
              <a:lnSpc>
                <a:spcPts val="2299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Symbol" charset="2"/>
              <a:buChar char=""/>
              <a:tabLst>
                <a:tab algn="l" pos="180000"/>
                <a:tab algn="l" pos="360000"/>
                <a:tab algn="l" pos="576000"/>
              </a:tabLst>
            </a:pPr>
            <a:r>
              <a:rPr b="1" lang="en-US" sz="1600" spc="38" strike="noStrike">
                <a:solidFill>
                  <a:srgbClr val="000000"/>
                </a:solidFill>
                <a:latin typeface="Arial"/>
              </a:rPr>
              <a:t>No proprietary data formats =&gt; text only (verilog, tcl, bash, etc.)</a:t>
            </a: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  <a:p>
            <a:pPr marL="216000" indent="-216000">
              <a:lnSpc>
                <a:spcPts val="2299"/>
              </a:lnSpc>
              <a:spcBef>
                <a:spcPts val="1417"/>
              </a:spcBef>
              <a:buClr>
                <a:srgbClr val="808080"/>
              </a:buClr>
              <a:buSzPct val="50000"/>
              <a:buFont typeface="Symbol" charset="2"/>
              <a:buChar char=""/>
              <a:tabLst>
                <a:tab algn="l" pos="180000"/>
                <a:tab algn="l" pos="360000"/>
                <a:tab algn="l" pos="576000"/>
              </a:tabLst>
            </a:pPr>
            <a:r>
              <a:rPr b="1" lang="en-US" sz="1600" spc="38" strike="noStrike">
                <a:solidFill>
                  <a:srgbClr val="000000"/>
                </a:solidFill>
                <a:latin typeface="Arial"/>
              </a:rPr>
              <a:t>Version control software (git)</a:t>
            </a: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  <a:p>
            <a:pPr marL="216000" indent="-216000">
              <a:lnSpc>
                <a:spcPts val="2299"/>
              </a:lnSpc>
              <a:spcBef>
                <a:spcPts val="1417"/>
              </a:spcBef>
              <a:buClr>
                <a:srgbClr val="808080"/>
              </a:buClr>
              <a:buSzPct val="50000"/>
              <a:buFont typeface="Symbol" charset="2"/>
              <a:buChar char=""/>
              <a:tabLst>
                <a:tab algn="l" pos="180000"/>
                <a:tab algn="l" pos="360000"/>
                <a:tab algn="l" pos="576000"/>
              </a:tabLst>
            </a:pPr>
            <a:r>
              <a:rPr b="1" lang="en-US" sz="1600" spc="38" strike="noStrike">
                <a:solidFill>
                  <a:srgbClr val="000000"/>
                </a:solidFill>
                <a:latin typeface="Arial"/>
              </a:rPr>
              <a:t>Simulation: Cadence, Vivado libs</a:t>
            </a: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  <a:p>
            <a:pPr marL="216000" indent="-216000">
              <a:lnSpc>
                <a:spcPts val="2299"/>
              </a:lnSpc>
              <a:spcBef>
                <a:spcPts val="1417"/>
              </a:spcBef>
              <a:buClr>
                <a:srgbClr val="808080"/>
              </a:buClr>
              <a:buSzPct val="50000"/>
              <a:buFont typeface="Symbol" charset="2"/>
              <a:buChar char=""/>
              <a:tabLst>
                <a:tab algn="l" pos="180000"/>
                <a:tab algn="l" pos="360000"/>
                <a:tab algn="l" pos="576000"/>
              </a:tabLst>
            </a:pPr>
            <a:r>
              <a:rPr b="1" lang="en-US" sz="1600" spc="38" strike="noStrike">
                <a:solidFill>
                  <a:srgbClr val="000000"/>
                </a:solidFill>
                <a:latin typeface="Arial"/>
              </a:rPr>
              <a:t>HW debug: Vivado</a:t>
            </a: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943560" y="692280"/>
            <a:ext cx="10296000" cy="49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ts val="2599"/>
              </a:lnSpc>
              <a:spcAft>
                <a:spcPts val="1800"/>
              </a:spcAft>
              <a:buNone/>
            </a:pPr>
            <a:r>
              <a:rPr b="1" lang="en-US" sz="2300" spc="137" strike="noStrike" cap="all">
                <a:solidFill>
                  <a:srgbClr val="005555"/>
                </a:solidFill>
                <a:latin typeface="Arial"/>
              </a:rPr>
              <a:t>EDET80k firmware CURRENT RESULTS</a:t>
            </a:r>
            <a:br>
              <a:rPr sz="2300"/>
            </a:b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/>
          </p:nvPr>
        </p:nvSpPr>
        <p:spPr>
          <a:xfrm>
            <a:off x="822960" y="1274040"/>
            <a:ext cx="5577840" cy="293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ts val="2299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180000"/>
                <a:tab algn="l" pos="360000"/>
                <a:tab algn="l" pos="576000"/>
              </a:tabLst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  <a:p>
            <a:pPr marL="216000" indent="-216000">
              <a:lnSpc>
                <a:spcPts val="2299"/>
              </a:lnSpc>
              <a:spcBef>
                <a:spcPts val="1417"/>
              </a:spcBef>
              <a:buClr>
                <a:srgbClr val="808080"/>
              </a:buClr>
              <a:buSzPct val="50000"/>
              <a:buFont typeface="Symbol" charset="2"/>
              <a:buChar char=""/>
              <a:tabLst>
                <a:tab algn="l" pos="180000"/>
                <a:tab algn="l" pos="360000"/>
                <a:tab algn="l" pos="576000"/>
              </a:tabLst>
            </a:pPr>
            <a:r>
              <a:rPr b="1" lang="en-US" sz="1600" spc="38" strike="noStrike">
                <a:solidFill>
                  <a:srgbClr val="000000"/>
                </a:solidFill>
                <a:latin typeface="Arial"/>
              </a:rPr>
              <a:t>Concept works as intended</a:t>
            </a: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  <a:p>
            <a:pPr marL="216000" indent="-216000">
              <a:lnSpc>
                <a:spcPts val="2299"/>
              </a:lnSpc>
              <a:spcBef>
                <a:spcPts val="1417"/>
              </a:spcBef>
              <a:buClr>
                <a:srgbClr val="808080"/>
              </a:buClr>
              <a:buSzPct val="50000"/>
              <a:buFont typeface="Symbol" charset="2"/>
              <a:buChar char=""/>
              <a:tabLst>
                <a:tab algn="l" pos="180000"/>
                <a:tab algn="l" pos="360000"/>
                <a:tab algn="l" pos="576000"/>
              </a:tabLst>
            </a:pPr>
            <a:r>
              <a:rPr b="1" lang="en-US" sz="1600" spc="38" strike="noStrike">
                <a:solidFill>
                  <a:srgbClr val="000000"/>
                </a:solidFill>
                <a:latin typeface="Arial"/>
              </a:rPr>
              <a:t>Successful run with 8 channels</a:t>
            </a: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  <a:p>
            <a:pPr marL="216000" indent="-216000">
              <a:lnSpc>
                <a:spcPts val="2299"/>
              </a:lnSpc>
              <a:spcBef>
                <a:spcPts val="1417"/>
              </a:spcBef>
              <a:buClr>
                <a:srgbClr val="808080"/>
              </a:buClr>
              <a:buSzPct val="50000"/>
              <a:buFont typeface="Symbol" charset="2"/>
              <a:buChar char=""/>
              <a:tabLst>
                <a:tab algn="l" pos="180000"/>
                <a:tab algn="l" pos="360000"/>
                <a:tab algn="l" pos="576000"/>
              </a:tabLst>
            </a:pPr>
            <a:r>
              <a:rPr b="1" lang="en-US" sz="1600" spc="38" strike="noStrike">
                <a:solidFill>
                  <a:srgbClr val="000000"/>
                </a:solidFill>
                <a:latin typeface="Arial"/>
              </a:rPr>
              <a:t>Resources for future updates</a:t>
            </a: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  <a:p>
            <a:pPr marL="216000" indent="-216000">
              <a:lnSpc>
                <a:spcPts val="2299"/>
              </a:lnSpc>
              <a:spcBef>
                <a:spcPts val="1417"/>
              </a:spcBef>
              <a:buClr>
                <a:srgbClr val="808080"/>
              </a:buClr>
              <a:buSzPct val="50000"/>
              <a:buFont typeface="Symbol" charset="2"/>
              <a:buChar char=""/>
              <a:tabLst>
                <a:tab algn="l" pos="180000"/>
                <a:tab algn="l" pos="360000"/>
                <a:tab algn="l" pos="576000"/>
              </a:tabLst>
            </a:pPr>
            <a:endParaRPr b="1" lang="en-US" sz="1600" spc="38" strike="noStrike">
              <a:solidFill>
                <a:srgbClr val="005555"/>
              </a:solidFill>
              <a:latin typeface="Arial"/>
            </a:endParaRPr>
          </a:p>
        </p:txBody>
      </p:sp>
      <p:pic>
        <p:nvPicPr>
          <p:cNvPr id="324" name="" descr=""/>
          <p:cNvPicPr/>
          <p:nvPr/>
        </p:nvPicPr>
        <p:blipFill>
          <a:blip r:embed="rId1"/>
          <a:stretch/>
        </p:blipFill>
        <p:spPr>
          <a:xfrm>
            <a:off x="8163360" y="1114920"/>
            <a:ext cx="3080880" cy="5377320"/>
          </a:xfrm>
          <a:prstGeom prst="rect">
            <a:avLst/>
          </a:prstGeom>
          <a:ln w="0">
            <a:noFill/>
          </a:ln>
        </p:spPr>
      </p:pic>
      <p:pic>
        <p:nvPicPr>
          <p:cNvPr id="325" name="" descr=""/>
          <p:cNvPicPr/>
          <p:nvPr/>
        </p:nvPicPr>
        <p:blipFill>
          <a:blip r:embed="rId2"/>
          <a:stretch/>
        </p:blipFill>
        <p:spPr>
          <a:xfrm>
            <a:off x="2743200" y="3200400"/>
            <a:ext cx="5082840" cy="3252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Application>LibreOffice/7.3.7.2$Linux_X86_64 LibreOffice_project/30$Build-2</Application>
  <AppVersion>15.0000</AppVersion>
  <Company>Max-Planck-Gesellschaft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2020-02-11T08:20:15Z</dcterms:created>
  <dc:creator>Dalija Budimlic</dc:creator>
  <dc:description/>
  <dc:language>en-US</dc:language>
  <cp:lastModifiedBy>Mikhail Polovykh</cp:lastModifiedBy>
  <dcterms:modified xsi:type="dcterms:W3CDTF">2023-05-23T09:44:05Z</dcterms:modified>
  <cp:revision>337</cp:revision>
  <dc:subject/>
  <dc:title>PowerPoint-Präsentation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0</vt:r8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r8>0</vt:r8>
  </property>
  <property fmtid="{D5CDD505-2E9C-101B-9397-08002B2CF9AE}" pid="6" name="Notes">
    <vt:r8>0</vt:r8>
  </property>
  <property fmtid="{D5CDD505-2E9C-101B-9397-08002B2CF9AE}" pid="7" name="PresentationFormat">
    <vt:lpwstr>Breitbild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r8>4</vt:r8>
  </property>
</Properties>
</file>