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2" r:id="rId2"/>
    <p:sldMasterId id="2147483674" r:id="rId3"/>
  </p:sldMasterIdLst>
  <p:notesMasterIdLst>
    <p:notesMasterId r:id="rId23"/>
  </p:notesMasterIdLst>
  <p:sldIdLst>
    <p:sldId id="256" r:id="rId4"/>
    <p:sldId id="258" r:id="rId5"/>
    <p:sldId id="308" r:id="rId6"/>
    <p:sldId id="668" r:id="rId7"/>
    <p:sldId id="312" r:id="rId8"/>
    <p:sldId id="313" r:id="rId9"/>
    <p:sldId id="428" r:id="rId10"/>
    <p:sldId id="260" r:id="rId11"/>
    <p:sldId id="280" r:id="rId12"/>
    <p:sldId id="283" r:id="rId13"/>
    <p:sldId id="669" r:id="rId14"/>
    <p:sldId id="665" r:id="rId15"/>
    <p:sldId id="667" r:id="rId16"/>
    <p:sldId id="664" r:id="rId17"/>
    <p:sldId id="670" r:id="rId18"/>
    <p:sldId id="663" r:id="rId19"/>
    <p:sldId id="672" r:id="rId20"/>
    <p:sldId id="671" r:id="rId21"/>
    <p:sldId id="259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mic Sans MS" panose="030F0902030302020204" pitchFamily="66" charset="0"/>
      <p:regular r:id="rId28"/>
    </p:embeddedFont>
    <p:embeddedFont>
      <p:font typeface="Monotype Sorts" pitchFamily="2" charset="2"/>
      <p:regular r:id="rId29"/>
    </p:embeddedFont>
    <p:embeddedFont>
      <p:font typeface="Montserrat" pitchFamily="2" charset="77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7"/>
    <p:restoredTop sz="94666"/>
  </p:normalViewPr>
  <p:slideViewPr>
    <p:cSldViewPr snapToGrid="0">
      <p:cViewPr varScale="1">
        <p:scale>
          <a:sx n="134" d="100"/>
          <a:sy n="134" d="100"/>
        </p:scale>
        <p:origin x="176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0238fc5d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e0238fc5d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45304dcb9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45304dcb9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5304dcb9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45304dcb9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5304dcb9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45304dcb9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097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8E09470-B5B2-DAE3-49A9-D6C74BFEA2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392E0-AC3A-A440-9390-67E787D7B2CF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D4554042-9DA9-3D28-F94A-C9F253862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DBE480B1-06AC-1710-B80D-86E1E22B4C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E494859-F0DB-B741-2278-E9203E3A27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89156C-E9BE-A340-96AE-AA8C7D9BBEB8}" type="slidenum">
              <a:rPr kumimoji="0" lang="es-ES" alt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3561CF91-BB0D-116D-B77D-7BF10FB3D29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4C8A9842-C2F5-2E90-6054-F3AE174E1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EE3B492-728A-B8F1-F563-1D7C5A72D8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AA98B0-965B-2142-B2E8-4420979520C5}" type="slidenum">
              <a:rPr kumimoji="0" lang="es-ES" alt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AB986C3B-4079-18F9-A996-1B52DF64B06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356BA1D-ADE9-838B-0014-FE055B3B81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5304dcb9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45304dcb9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54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5304dcb9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45304dcb9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604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5304dcb9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45304dcb9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8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81984B-83F3-792D-55A4-1A623F17E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2D7B2D-5375-146A-4A7D-880E9CE76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9F212A-392E-8399-4823-252C1BB8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80588F-DADE-C269-8464-FAB60B88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A99390-E2B5-7CE5-8586-5150966A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D0798-6804-CD45-A1EC-4242AF7C914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62670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>
            <a:extLst>
              <a:ext uri="{FF2B5EF4-FFF2-40B4-BE49-F238E27FC236}">
                <a16:creationId xmlns:a16="http://schemas.microsoft.com/office/drawing/2014/main" id="{551A0C03-BAD5-85DB-4054-054B5BE71B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" y="1281113"/>
            <a:ext cx="9148763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050"/>
          </a:p>
        </p:txBody>
      </p:sp>
      <p:sp>
        <p:nvSpPr>
          <p:cNvPr id="3075" name="Arc 3">
            <a:extLst>
              <a:ext uri="{FF2B5EF4-FFF2-40B4-BE49-F238E27FC236}">
                <a16:creationId xmlns:a16="http://schemas.microsoft.com/office/drawing/2014/main" id="{577F2062-C729-32A3-ED21-20B4476C9F03}"/>
              </a:ext>
            </a:extLst>
          </p:cNvPr>
          <p:cNvSpPr>
            <a:spLocks/>
          </p:cNvSpPr>
          <p:nvPr/>
        </p:nvSpPr>
        <p:spPr bwMode="auto">
          <a:xfrm>
            <a:off x="0" y="632222"/>
            <a:ext cx="2895600" cy="451365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05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1FB6141-7B87-4F4A-4293-044695347064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2743201" y="320279"/>
            <a:ext cx="6399213" cy="1143000"/>
          </a:xfrm>
        </p:spPr>
        <p:txBody>
          <a:bodyPr anchor="b"/>
          <a:lstStyle>
            <a:lvl1pPr>
              <a:lnSpc>
                <a:spcPct val="80000"/>
              </a:lnSpc>
              <a:defRPr sz="4950"/>
            </a:lvl1pPr>
          </a:lstStyle>
          <a:p>
            <a:pPr lvl="0"/>
            <a:r>
              <a:rPr lang="en-US" altLang="es-ES" noProof="0"/>
              <a:t>Clic para editar título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8E0AED2-4CEC-C324-1524-16D81C501613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314450"/>
            <a:ext cx="4572000" cy="13144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1800"/>
            </a:lvl1pPr>
          </a:lstStyle>
          <a:p>
            <a:pPr lvl="0"/>
            <a:r>
              <a:rPr lang="en-US" altLang="es-ES" noProof="0"/>
              <a:t>Haga clic para modificar el estilo de subtítulo del patrón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11E080E-D73D-1103-E36F-FA1BE1D5AD04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268AB0D5-0E56-68A5-32A8-74806D3C6CA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92D1723C-0BA5-5A39-4346-78050CEE80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90E01F1-2977-1C40-A80C-872C30EFC253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024452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DDDB1-073D-F38D-801B-E4B817BB2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67A56A-17ED-65FC-8C49-AFE7E7E6F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B2AA31-4677-3025-A25B-4A651812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DEE21E-AD59-B0E5-9AD8-D7B3F8E5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9A00AA-EEC6-BE04-F639-FEFCC3F80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56253-9461-EF40-B870-2E73B4FEE11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665281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EEDDE-4651-8161-4D6C-D9508CD76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2264FB-4170-A960-C594-00F8C5739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9A5B77-0501-1DDC-C2C6-F0982F96B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600947-C7AB-5862-0688-8A880328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0D6A51-6408-1DDF-7183-FF1C2906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D30FF-BD94-3C45-A737-7DBDEE869AB4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9925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613C3-B8BD-F3FB-1A47-5DB468F39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8C24AE-FE3D-74D9-E00C-37B423E3D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19400" y="1485900"/>
            <a:ext cx="2971800" cy="30861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04366C4-196A-7730-134F-D76EA59C4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3600" y="1485900"/>
            <a:ext cx="2971800" cy="30861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48A8FC-F080-6EC5-1102-D96D54567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4CBE23-B8CE-6F0A-08B8-23EB9105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AFB91F-1E13-5D09-869F-4447D783C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EB02C-E623-9148-BD5C-C523494A68B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919192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EDAC3-0287-D64F-8F2C-8A69CFA3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58149A-AF33-C100-5137-A4B490B4C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4086C1-570E-8F87-A48A-1B57B9104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CB6992C-22D0-47EC-92AF-AFE0332BF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4A2680A-6FF6-E275-06F4-80C344C92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9394DEC-EFFB-805F-1CC9-ACC79B3E2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E312E72-9040-EA31-6B7B-C0F42BB3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B786041-5090-AEC0-A1F3-717FD443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7F630-2BE0-C04B-8717-D2FD216CA2AC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967050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8D201F-F556-7A92-F898-224914F4D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B968B-C48D-D697-7A3C-1806561F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251726-85B6-FEC4-E943-29E1C76F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5F37B35-F8F1-ECBC-D5E9-617032D01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1EFAA-6CFA-1046-9C0E-9A24E3F78958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125294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90FEB9-6EA6-B27B-0489-04293C14A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F7DDF9-2ECC-96DB-2A10-271A64ACF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AFF264-FB8A-DF02-408C-4AD606CF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31D41-9D06-2741-A147-D05DA227E328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39996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A134B-E0D0-6CB6-9F29-69C2FA8D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7D5850-64D3-EF9C-3E16-CBE84F77E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A382D1-4D39-792A-2C39-3DD99B1A0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598AD5-AF69-FAA1-9237-03E663B6F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7C2CE5-6163-BD40-E82B-F8069D068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8C94CE-3453-7651-0D4C-FAAB2AA1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297F3-168F-104F-8822-80DE3D639BE5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174914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57D9ED-2EF0-F608-3AA1-9EE87BBB6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0428B85-68D7-8453-080B-F15FC96DB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1B9B024-34F9-75A0-6CB7-A77D99958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78E438-3BBB-09F2-3CC3-CB1FA21D2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9660C-23DF-5186-7FFD-3573F03D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94784E-8988-CE0E-E2FE-7B63191E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9A73D-4BA5-494D-A3EC-E882BD23C547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464812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95681-6628-0F7D-2267-83D9F5891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5CC2DC-585E-1354-B83C-37D295F10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1C1101-7326-8401-4067-B5AF174BF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E84C0E-54C9-0A89-F364-9E782E783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B645E-3DEF-849E-56B5-C453DDD01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C9D2C-09E9-1A46-A206-F0112288F335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082905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C2686B-2232-D7C4-ED75-A186570830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91400" y="457200"/>
            <a:ext cx="1524000" cy="4114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BE1AAB-7576-2C65-686C-AF581A5ED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19400" y="457200"/>
            <a:ext cx="4419600" cy="4114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DE7720-0C9F-5451-53D7-3FD869BC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845062-E60D-A42D-52F2-89EF1F88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93E2EC-2739-DAD1-9D7D-5C93291A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D92B0-0A59-F047-A900-FD077F6A23E2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356531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4AF0DC-CBFF-9753-1477-C0579E3932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E0213A-E946-88F9-BA84-3BCEDAB25E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13584B-BB08-5FE3-D276-0F616C484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9DF55-FFA9-7742-8DC0-D784E2B0186A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32094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AE6097-3A15-E86F-11E3-E2E598A5B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D5BA30-E400-18B2-1FBC-AB4FED02AA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C6D07A-FC4E-7B09-6EDB-65B25034D5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F733E-F097-5348-86DC-9C93C98976F5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50179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A4B410-6F06-2C5E-FE30-A196C5FAA7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0287B0-FDC8-96FE-33C0-53DCF9C1A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F1C036-FA5B-1AB1-2C3D-36D3A7E6FD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419F9A-A1C9-FF45-A29C-8D28141C05D1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895459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A3060D-60F4-63DF-7595-8A65D57430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AE511-D921-690D-0341-C145F0F27D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957560-F127-02CE-D179-3F4B8D6FBA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97C71-E6F9-E54C-9B67-C9F2086319CB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097522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41CF535-F5AF-3499-F8D7-954AA2CC66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06CCFD5-230A-2E46-DE7C-86A7AF027A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1547ED5-F725-1863-4769-64D58C40D6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03983-179C-BF40-88D3-FA657350ED12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069359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F10325-3364-DA29-7068-1ECDF11550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0C0445B-6269-F5F3-854D-5C8302A6E4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AAD899-C4D6-2D6D-D1EF-AA1BDAD64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34375-1747-DC47-8864-A8B6C9A04C8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24406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37D2DA9-8869-2626-FB7F-8DD501AC6B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95C1B21-A871-4E6D-2EB3-5890828BD3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64F20C-469B-7ACD-AF7D-856CFFF1CC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30D453-513B-0F4C-A983-0DBF4A29333B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46896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01DDC7-224F-A468-A16B-967B5282DF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75526F-D0B4-A4AF-FB52-0B3B1F7A25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6F569E-5E17-4687-E7DE-2840845977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C15F2-DC16-EF41-B409-E3CD282926C2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365073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CC0850-2C29-42DF-CF82-1B3B875581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43BDA7-3BE2-CB7A-FAB7-AE5B0A9253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A9D9E0-0D5B-9614-5040-AFDBC2A00D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93B6E7-D848-D545-82A3-2B9C7E9C27FE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932232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D2A80-CB89-354C-93AB-FB84E72ED9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9E1CE1-14F3-3D96-DE50-F62831BF5A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694B16-D2D1-5046-901A-64797BD106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D5E66C-351F-AC45-BEBD-416576E138A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5139214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225D1F-14DB-CDC2-8D61-F4AC8BA4D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BDF5E4-95A0-6DAF-DB42-1FE5601698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C841F2-5B74-02ED-4621-EDD3362D67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80D913-DB87-8648-8E5E-BCD7308314D0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2153975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739A72-B097-C183-C935-A51E57919B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7754D9-E491-E81B-AF9A-9F205D163C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CC2072-3EBD-1D7E-9181-862D16E9E0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75047-A2B2-FB4E-9928-74AF965CEC4F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063448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6EBFC4-F60C-4FD3-8FFE-FFB023DC82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8B23BE-D101-A627-3EF7-55E87E8C9E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CC5AB2-06A0-C8CE-B427-A24F0D3ACF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B95528-7CC2-084B-A692-464DBA43EC8E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5447877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173" y="213098"/>
            <a:ext cx="8228763" cy="4666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" sz="244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173" y="933219"/>
            <a:ext cx="8228763" cy="298335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" sz="2177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45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>
            <a:extLst>
              <a:ext uri="{FF2B5EF4-FFF2-40B4-BE49-F238E27FC236}">
                <a16:creationId xmlns:a16="http://schemas.microsoft.com/office/drawing/2014/main" id="{E8627EE6-B151-7F4A-B03B-EB02BAADD342}"/>
              </a:ext>
            </a:extLst>
          </p:cNvPr>
          <p:cNvSpPr>
            <a:spLocks/>
          </p:cNvSpPr>
          <p:nvPr/>
        </p:nvSpPr>
        <p:spPr bwMode="auto">
          <a:xfrm>
            <a:off x="0" y="632222"/>
            <a:ext cx="2895600" cy="451365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05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04DC156-2C6E-CE99-0338-9C1FDE5FB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457200"/>
            <a:ext cx="6096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 para editar título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7D35126-64A6-3E45-5052-85C7AC03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485900"/>
            <a:ext cx="60960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Haga clic para modificar el estilo de texto del patrón</a:t>
            </a:r>
          </a:p>
          <a:p>
            <a:pPr lvl="1"/>
            <a:r>
              <a:rPr lang="en-US" altLang="es-ES"/>
              <a:t>Segundo nivel</a:t>
            </a:r>
          </a:p>
          <a:p>
            <a:pPr lvl="2"/>
            <a:r>
              <a:rPr lang="en-US" altLang="es-ES"/>
              <a:t>Tercer nivel</a:t>
            </a:r>
          </a:p>
          <a:p>
            <a:pPr lvl="3"/>
            <a:r>
              <a:rPr lang="en-US" altLang="es-ES"/>
              <a:t>Cuarto nivel</a:t>
            </a:r>
          </a:p>
          <a:p>
            <a:pPr lvl="4"/>
            <a:r>
              <a:rPr lang="en-US" altLang="es-ES"/>
              <a:t>Quinto nivel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8418FF-42B5-19F2-A9F2-A1B8157ACA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chemeClr val="hlink"/>
                </a:solidFill>
                <a:latin typeface="+mn-lt"/>
              </a:defRPr>
            </a:lvl1pPr>
          </a:lstStyle>
          <a:p>
            <a:endParaRPr lang="en-US" alt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0F19A53-E0E5-E6DA-AD53-6D8C026C7F8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chemeClr val="hlink"/>
                </a:solidFill>
                <a:latin typeface="+mn-lt"/>
              </a:defRPr>
            </a:lvl1pPr>
          </a:lstStyle>
          <a:p>
            <a:endParaRPr lang="en-US" altLang="es-E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1E0C6E56-9556-E2E3-1987-917E05152EE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chemeClr val="hlink"/>
                </a:solidFill>
                <a:latin typeface="+mn-lt"/>
              </a:defRPr>
            </a:lvl1pPr>
          </a:lstStyle>
          <a:p>
            <a:fld id="{B8963AD2-0660-974F-9BED-FBB28E58CCD6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88772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Helvetica" pitchFamily="2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Helvetica" pitchFamily="2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Helvetica" pitchFamily="2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Helvetica" pitchFamily="2" charset="0"/>
        </a:defRPr>
      </a:lvl5pPr>
      <a:lvl6pPr marL="3429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Helvetica" pitchFamily="2" charset="0"/>
        </a:defRPr>
      </a:lvl6pPr>
      <a:lvl7pPr marL="685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Helvetica" pitchFamily="2" charset="0"/>
        </a:defRPr>
      </a:lvl7pPr>
      <a:lvl8pPr marL="10287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Helvetica" pitchFamily="2" charset="0"/>
        </a:defRPr>
      </a:lvl8pPr>
      <a:lvl9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Helvetica" pitchFamily="2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A1AB18B-3DDD-AEC6-6992-6A86A7D37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00AEF72-10E5-B9D5-6CDA-8D17973949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B566F11-7801-00F7-3A89-93EE792A97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BD6E7CD-38C8-775E-663F-D85A1DB4BA1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D1AFE7C-8ED0-473A-A0EE-C53C086CEA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Times New Roman" panose="02020603050405020304" pitchFamily="18" charset="0"/>
              </a:defRPr>
            </a:lvl1pPr>
          </a:lstStyle>
          <a:p>
            <a:fld id="{4A1443F5-173C-3D41-A66A-232EDFA6A555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97035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184750" y="219025"/>
            <a:ext cx="68364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MAGIC technical challenges, upgrades and final performance </a:t>
            </a:r>
            <a:endParaRPr sz="2000" b="1" dirty="0">
              <a:solidFill>
                <a:srgbClr val="0D47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8450" y="4698650"/>
            <a:ext cx="49836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02-07 October 2023 – 20 MAGIC years –La Palma</a:t>
            </a:r>
            <a:r>
              <a:rPr lang="en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</a:t>
            </a:r>
            <a:r>
              <a:rPr lang="en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endParaRPr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6" name="Google Shape;56;p13"/>
          <p:cNvCxnSpPr/>
          <p:nvPr/>
        </p:nvCxnSpPr>
        <p:spPr>
          <a:xfrm>
            <a:off x="-15750" y="4621175"/>
            <a:ext cx="9175500" cy="0"/>
          </a:xfrm>
          <a:prstGeom prst="straightConnector1">
            <a:avLst/>
          </a:prstGeom>
          <a:noFill/>
          <a:ln w="19050" cap="flat" cmpd="sng">
            <a:solidFill>
              <a:srgbClr val="FFC4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Google Shape;57;p13"/>
          <p:cNvSpPr txBox="1"/>
          <p:nvPr/>
        </p:nvSpPr>
        <p:spPr>
          <a:xfrm>
            <a:off x="5611450" y="2782213"/>
            <a:ext cx="306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5189350" y="1733488"/>
            <a:ext cx="39093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Manel Martinez *</a:t>
            </a:r>
            <a:r>
              <a:rPr lang="en" dirty="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(IFAE),</a:t>
            </a:r>
            <a:endParaRPr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On behalf of the MAGIC collaboration</a:t>
            </a:r>
            <a:endParaRPr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163063" y="3968825"/>
            <a:ext cx="3812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Image Credit: Urs Leutenegger (@urs.leutenegger)</a:t>
            </a:r>
            <a:endParaRPr>
              <a:solidFill>
                <a:srgbClr val="0D47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3">
            <a:alphaModFix/>
          </a:blip>
          <a:srcRect t="25440" b="26540"/>
          <a:stretch/>
        </p:blipFill>
        <p:spPr>
          <a:xfrm>
            <a:off x="108263" y="1369075"/>
            <a:ext cx="4823974" cy="25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62" name="Google Shape;62;p13"/>
          <p:cNvSpPr txBox="1"/>
          <p:nvPr/>
        </p:nvSpPr>
        <p:spPr>
          <a:xfrm>
            <a:off x="5349056" y="4243550"/>
            <a:ext cx="3304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*(</a:t>
            </a:r>
            <a:r>
              <a:rPr lang="en" dirty="0" err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martinez@ifae.es</a:t>
            </a:r>
            <a:r>
              <a:rPr lang="en" dirty="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075" y="65350"/>
            <a:ext cx="1909550" cy="11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5F0F479F-7F2C-D9BB-8C7D-4DCCDE6047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934" y="114300"/>
            <a:ext cx="5772150" cy="457200"/>
          </a:xfrm>
          <a:noFill/>
          <a:ln/>
        </p:spPr>
        <p:txBody>
          <a:bodyPr/>
          <a:lstStyle/>
          <a:p>
            <a:pPr algn="l"/>
            <a:r>
              <a:rPr lang="en-US" altLang="en-US" dirty="0"/>
              <a:t>The readout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3B972BA6-5165-A6AF-EFEB-84CB3B681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000" y="714375"/>
            <a:ext cx="6858000" cy="457200"/>
          </a:xfrm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en-US" altLang="en-US" sz="1800" dirty="0">
                <a:solidFill>
                  <a:schemeClr val="bg2"/>
                </a:solidFill>
              </a:rPr>
              <a:t>Shower </a:t>
            </a:r>
            <a:r>
              <a:rPr lang="en-US" altLang="en-US" sz="1800" dirty="0" err="1">
                <a:solidFill>
                  <a:schemeClr val="bg2"/>
                </a:solidFill>
              </a:rPr>
              <a:t>cherenkov</a:t>
            </a:r>
            <a:r>
              <a:rPr lang="en-US" altLang="en-US" sz="1800" dirty="0">
                <a:solidFill>
                  <a:schemeClr val="bg2"/>
                </a:solidFill>
              </a:rPr>
              <a:t> light pulses are typically ~ ns long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1D759073-668B-5FB8-A762-C0FF1037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83" y="1142399"/>
            <a:ext cx="3197993" cy="192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857250" indent="-28575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27635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9545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11455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7175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302895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8615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94335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257175" indent="-257175" defTabSz="685800" fontAlgn="base">
              <a:spcAft>
                <a:spcPct val="0"/>
              </a:spcAft>
              <a:buClr>
                <a:srgbClr val="FFFFCC"/>
              </a:buClr>
            </a:pPr>
            <a:r>
              <a:rPr lang="en-US" altLang="en-US" sz="1800" kern="1200" dirty="0">
                <a:solidFill>
                  <a:schemeClr val="bg2"/>
                </a:solidFill>
                <a:ea typeface="+mn-ea"/>
                <a:cs typeface="+mn-cs"/>
              </a:rPr>
              <a:t>Pixel signal transported ~100 m over analog optical </a:t>
            </a:r>
            <a:r>
              <a:rPr lang="en-US" altLang="en-US" sz="1800" kern="1200" dirty="0" err="1">
                <a:solidFill>
                  <a:schemeClr val="bg2"/>
                </a:solidFill>
                <a:ea typeface="+mn-ea"/>
                <a:cs typeface="+mn-cs"/>
              </a:rPr>
              <a:t>fibre</a:t>
            </a:r>
            <a:r>
              <a:rPr lang="en-US" altLang="en-US" sz="1800" kern="1200" dirty="0">
                <a:solidFill>
                  <a:schemeClr val="bg2"/>
                </a:solidFill>
                <a:ea typeface="+mn-ea"/>
                <a:cs typeface="+mn-cs"/>
              </a:rPr>
              <a:t> using VCSELs:</a:t>
            </a:r>
          </a:p>
          <a:p>
            <a:pPr marL="642938" lvl="1" indent="-214313" defTabSz="685800" fontAlgn="base">
              <a:spcAft>
                <a:spcPct val="0"/>
              </a:spcAft>
              <a:buClr>
                <a:srgbClr val="FFFFCC"/>
              </a:buClr>
              <a:buFontTx/>
              <a:buChar char="–"/>
            </a:pPr>
            <a:r>
              <a:rPr lang="en-US" altLang="en-US" sz="1500" kern="1200" dirty="0">
                <a:solidFill>
                  <a:srgbClr val="0070C0"/>
                </a:solidFill>
                <a:ea typeface="+mn-ea"/>
                <a:cs typeface="+mn-cs"/>
              </a:rPr>
              <a:t>Signal still short</a:t>
            </a:r>
          </a:p>
          <a:p>
            <a:pPr marL="642938" lvl="1" indent="-214313" defTabSz="685800" fontAlgn="base">
              <a:spcAft>
                <a:spcPct val="0"/>
              </a:spcAft>
              <a:buClr>
                <a:srgbClr val="FFFFCC"/>
              </a:buClr>
              <a:buFontTx/>
              <a:buChar char="–"/>
            </a:pPr>
            <a:r>
              <a:rPr lang="en-US" altLang="en-US" sz="1500" kern="1200" dirty="0">
                <a:solidFill>
                  <a:srgbClr val="0070C0"/>
                </a:solidFill>
                <a:ea typeface="+mn-ea"/>
                <a:cs typeface="+mn-cs"/>
              </a:rPr>
              <a:t>Cable weight, optically decoupled, noise </a:t>
            </a:r>
            <a:r>
              <a:rPr lang="en-US" altLang="en-US" sz="1500" kern="1200" dirty="0" err="1">
                <a:solidFill>
                  <a:srgbClr val="0070C0"/>
                </a:solidFill>
                <a:ea typeface="+mn-ea"/>
                <a:cs typeface="+mn-cs"/>
              </a:rPr>
              <a:t>inmune</a:t>
            </a:r>
            <a:r>
              <a:rPr lang="en-US" altLang="en-US" sz="1500" kern="1200" dirty="0">
                <a:solidFill>
                  <a:srgbClr val="0070C0"/>
                </a:solidFill>
                <a:ea typeface="+mn-ea"/>
                <a:cs typeface="+mn-cs"/>
              </a:rPr>
              <a:t>.</a:t>
            </a:r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49008865-652D-5656-1D63-1C142DA85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65" y="3014515"/>
            <a:ext cx="3197994" cy="214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857250" indent="-28575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27635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9545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11455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7175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302895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8615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94335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257175" indent="-257175" defTabSz="685800" fontAlgn="base">
              <a:spcAft>
                <a:spcPct val="0"/>
              </a:spcAft>
              <a:buClr>
                <a:srgbClr val="FFFFCC"/>
              </a:buClr>
            </a:pPr>
            <a:r>
              <a:rPr lang="en-US" altLang="en-US" sz="1800" kern="1200" dirty="0">
                <a:solidFill>
                  <a:schemeClr val="bg2"/>
                </a:solidFill>
                <a:ea typeface="+mn-ea"/>
                <a:cs typeface="+mn-cs"/>
              </a:rPr>
              <a:t>Digitization using 300 MHz-1GHz </a:t>
            </a:r>
            <a:r>
              <a:rPr lang="en-US" altLang="en-US" sz="1800" kern="1200" dirty="0" err="1">
                <a:solidFill>
                  <a:schemeClr val="bg2"/>
                </a:solidFill>
                <a:ea typeface="+mn-ea"/>
                <a:cs typeface="+mn-cs"/>
              </a:rPr>
              <a:t>FlashADCs</a:t>
            </a:r>
            <a:r>
              <a:rPr lang="en-US" altLang="en-US" sz="1800" kern="1200" dirty="0">
                <a:solidFill>
                  <a:schemeClr val="bg2"/>
                </a:solidFill>
                <a:ea typeface="+mn-ea"/>
                <a:cs typeface="+mn-cs"/>
              </a:rPr>
              <a:t>:</a:t>
            </a:r>
          </a:p>
          <a:p>
            <a:pPr marL="642938" lvl="1" indent="-214313" defTabSz="685800" fontAlgn="base">
              <a:spcAft>
                <a:spcPct val="0"/>
              </a:spcAft>
              <a:buClr>
                <a:srgbClr val="FFFFCC"/>
              </a:buClr>
              <a:buFontTx/>
              <a:buChar char="–"/>
            </a:pPr>
            <a:r>
              <a:rPr lang="en-US" altLang="en-US" sz="1800" kern="1200" dirty="0">
                <a:solidFill>
                  <a:srgbClr val="0070C0"/>
                </a:solidFill>
                <a:ea typeface="+mn-ea"/>
                <a:cs typeface="+mn-cs"/>
              </a:rPr>
              <a:t> </a:t>
            </a:r>
            <a:r>
              <a:rPr lang="en-US" altLang="en-US" sz="1500" kern="1200" dirty="0">
                <a:solidFill>
                  <a:srgbClr val="0070C0"/>
                </a:solidFill>
                <a:latin typeface="Symbol" pitchFamily="2" charset="2"/>
                <a:ea typeface="+mn-ea"/>
                <a:cs typeface="+mn-cs"/>
              </a:rPr>
              <a:t>g</a:t>
            </a:r>
            <a:r>
              <a:rPr lang="en-US" altLang="en-US" sz="1500" kern="1200" dirty="0">
                <a:solidFill>
                  <a:srgbClr val="0070C0"/>
                </a:solidFill>
                <a:ea typeface="+mn-ea"/>
                <a:cs typeface="+mn-cs"/>
              </a:rPr>
              <a:t>/h discrimination through signal shape</a:t>
            </a:r>
          </a:p>
          <a:p>
            <a:pPr marL="642938" lvl="1" indent="-214313" defTabSz="685800" fontAlgn="base">
              <a:spcAft>
                <a:spcPct val="0"/>
              </a:spcAft>
              <a:buClr>
                <a:srgbClr val="FFFFCC"/>
              </a:buClr>
              <a:buFontTx/>
              <a:buChar char="–"/>
            </a:pPr>
            <a:r>
              <a:rPr lang="en-US" altLang="en-US" sz="1500" kern="1200" dirty="0">
                <a:solidFill>
                  <a:srgbClr val="0070C0"/>
                </a:solidFill>
                <a:ea typeface="+mn-ea"/>
                <a:cs typeface="+mn-cs"/>
              </a:rPr>
              <a:t>Noise reduction</a:t>
            </a:r>
          </a:p>
          <a:p>
            <a:pPr marL="642938" lvl="1" indent="-214313" defTabSz="685800" fontAlgn="base">
              <a:spcAft>
                <a:spcPct val="0"/>
              </a:spcAft>
              <a:buClr>
                <a:srgbClr val="FFFFCC"/>
              </a:buClr>
              <a:buFontTx/>
              <a:buChar char="–"/>
            </a:pPr>
            <a:r>
              <a:rPr lang="en-US" altLang="en-US" sz="1500" kern="1200" dirty="0">
                <a:solidFill>
                  <a:srgbClr val="0070C0"/>
                </a:solidFill>
                <a:ea typeface="+mn-ea"/>
                <a:cs typeface="+mn-cs"/>
              </a:rPr>
              <a:t>Event buffering, telescope system synchronization...</a:t>
            </a:r>
            <a:endParaRPr lang="en-US" altLang="en-US" sz="1800" kern="1200" dirty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67593" name="Rectangle 9">
            <a:extLst>
              <a:ext uri="{FF2B5EF4-FFF2-40B4-BE49-F238E27FC236}">
                <a16:creationId xmlns:a16="http://schemas.microsoft.com/office/drawing/2014/main" id="{3A397F93-7A54-AFF8-9419-A897359A0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334" y="1371600"/>
            <a:ext cx="3086100" cy="26289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GB" sz="1800" kern="1200">
              <a:solidFill>
                <a:srgbClr val="009999"/>
              </a:solidFill>
              <a:latin typeface="Symbol" pitchFamily="2" charset="2"/>
              <a:ea typeface="+mn-ea"/>
              <a:cs typeface="+mn-cs"/>
            </a:endParaRPr>
          </a:p>
        </p:txBody>
      </p:sp>
      <p:graphicFrame>
        <p:nvGraphicFramePr>
          <p:cNvPr id="67591" name="Object 7">
            <a:extLst>
              <a:ext uri="{FF2B5EF4-FFF2-40B4-BE49-F238E27FC236}">
                <a16:creationId xmlns:a16="http://schemas.microsoft.com/office/drawing/2014/main" id="{6F2ABDD4-1E36-AC8D-3EA4-24D2A0B6B0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851720"/>
              </p:ext>
            </p:extLst>
          </p:nvPr>
        </p:nvGraphicFramePr>
        <p:xfrm>
          <a:off x="3994484" y="1543051"/>
          <a:ext cx="2982516" cy="2280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419600" imgH="3378200" progId="MSPhotoEd.3">
                  <p:embed/>
                </p:oleObj>
              </mc:Choice>
              <mc:Fallback>
                <p:oleObj name="Photo Editor Photo" r:id="rId3" imgW="4419600" imgH="3378200" progId="MSPhotoEd.3">
                  <p:embed/>
                  <p:pic>
                    <p:nvPicPr>
                      <p:cNvPr id="67591" name="Object 7">
                        <a:extLst>
                          <a:ext uri="{FF2B5EF4-FFF2-40B4-BE49-F238E27FC236}">
                            <a16:creationId xmlns:a16="http://schemas.microsoft.com/office/drawing/2014/main" id="{6F2ABDD4-1E36-AC8D-3EA4-24D2A0B6B0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4484" y="1543051"/>
                        <a:ext cx="2982516" cy="2280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92" name="Picture 8">
            <a:extLst>
              <a:ext uri="{FF2B5EF4-FFF2-40B4-BE49-F238E27FC236}">
                <a16:creationId xmlns:a16="http://schemas.microsoft.com/office/drawing/2014/main" id="{D542EB06-C1EF-5758-C970-EE8E4603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535" y="1428750"/>
            <a:ext cx="2251472" cy="250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89;p15">
            <a:extLst>
              <a:ext uri="{FF2B5EF4-FFF2-40B4-BE49-F238E27FC236}">
                <a16:creationId xmlns:a16="http://schemas.microsoft.com/office/drawing/2014/main" id="{8712142D-AE92-E9BB-B02A-3740B9CAA93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/>
        </p:nvSpPr>
        <p:spPr>
          <a:xfrm>
            <a:off x="1229616" y="2142613"/>
            <a:ext cx="68364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" sz="36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Upgrades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28450" y="4698650"/>
            <a:ext cx="42843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D47A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02-07 October 2023 – 20 MAGIC years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                   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5" name="Google Shape;85;p15"/>
          <p:cNvCxnSpPr/>
          <p:nvPr/>
        </p:nvCxnSpPr>
        <p:spPr>
          <a:xfrm>
            <a:off x="-15750" y="4621175"/>
            <a:ext cx="9175500" cy="0"/>
          </a:xfrm>
          <a:prstGeom prst="straightConnector1">
            <a:avLst/>
          </a:prstGeom>
          <a:noFill/>
          <a:ln w="19050" cap="flat" cmpd="sng">
            <a:solidFill>
              <a:srgbClr val="FFC4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5"/>
          <p:cNvSpPr txBox="1"/>
          <p:nvPr/>
        </p:nvSpPr>
        <p:spPr>
          <a:xfrm>
            <a:off x="5611450" y="2782213"/>
            <a:ext cx="306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5265525" y="4705825"/>
            <a:ext cx="3304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martinez@ifae.es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971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50C3B1-765D-B249-563C-C6563319F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859" y="301042"/>
            <a:ext cx="6549316" cy="4541416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Upgrades</a:t>
            </a:r>
            <a:r>
              <a:rPr lang="es-E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on</a:t>
            </a:r>
            <a:r>
              <a:rPr lang="es-E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MAGIC-1: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ES" sz="13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ES" sz="135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rgbClr val="0070C0"/>
                </a:solidFill>
                <a:latin typeface="Arial" panose="020B0604020202020204" pitchFamily="34" charset="0"/>
              </a:rPr>
              <a:t>- After </a:t>
            </a:r>
            <a:r>
              <a:rPr lang="es-ES" sz="2000" b="1" dirty="0" err="1">
                <a:solidFill>
                  <a:srgbClr val="0070C0"/>
                </a:solidFill>
                <a:latin typeface="Arial" panose="020B0604020202020204" pitchFamily="34" charset="0"/>
              </a:rPr>
              <a:t>inauguration</a:t>
            </a:r>
            <a:r>
              <a:rPr lang="es-ES" sz="20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s-ES" sz="2000" b="1" dirty="0" err="1">
                <a:solidFill>
                  <a:srgbClr val="0070C0"/>
                </a:solidFill>
                <a:latin typeface="Arial" panose="020B0604020202020204" pitchFamily="34" charset="0"/>
              </a:rPr>
              <a:t>for</a:t>
            </a:r>
            <a:r>
              <a:rPr lang="es-ES" sz="2000" b="1" dirty="0">
                <a:solidFill>
                  <a:srgbClr val="0070C0"/>
                </a:solidFill>
                <a:latin typeface="Arial" panose="020B0604020202020204" pitchFamily="34" charset="0"/>
              </a:rPr>
              <a:t> Mono: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ES" sz="13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* DAQ </a:t>
            </a:r>
            <a:r>
              <a:rPr lang="es-E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upgrade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s-E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from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Siegen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FADC </a:t>
            </a:r>
            <a:r>
              <a:rPr lang="es-E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to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MUX,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E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* </a:t>
            </a:r>
            <a:r>
              <a:rPr lang="es-E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SumTrigger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for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MAGIC-1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ES" sz="13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ES" sz="13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rgbClr val="0070C0"/>
                </a:solidFill>
                <a:latin typeface="Arial" panose="020B0604020202020204" pitchFamily="34" charset="0"/>
              </a:rPr>
              <a:t>- After MAGIC-2 </a:t>
            </a:r>
            <a:r>
              <a:rPr lang="es-ES" sz="2000" b="1" dirty="0" err="1">
                <a:solidFill>
                  <a:srgbClr val="0070C0"/>
                </a:solidFill>
                <a:latin typeface="Arial" panose="020B0604020202020204" pitchFamily="34" charset="0"/>
              </a:rPr>
              <a:t>already</a:t>
            </a:r>
            <a:r>
              <a:rPr lang="es-ES" sz="2000" b="1" dirty="0">
                <a:solidFill>
                  <a:srgbClr val="0070C0"/>
                </a:solidFill>
                <a:latin typeface="Arial" panose="020B0604020202020204" pitchFamily="34" charset="0"/>
              </a:rPr>
              <a:t> in </a:t>
            </a:r>
            <a:r>
              <a:rPr lang="es-ES" sz="2000" b="1" dirty="0" err="1">
                <a:solidFill>
                  <a:srgbClr val="0070C0"/>
                </a:solidFill>
                <a:latin typeface="Arial" panose="020B0604020202020204" pitchFamily="34" charset="0"/>
              </a:rPr>
              <a:t>operation</a:t>
            </a:r>
            <a:r>
              <a:rPr lang="es-ES" sz="2000" b="1" dirty="0">
                <a:solidFill>
                  <a:srgbClr val="0070C0"/>
                </a:solidFill>
                <a:latin typeface="Arial" panose="020B0604020202020204" pitchFamily="34" charset="0"/>
              </a:rPr>
              <a:t> (2011-2012):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E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* Camera </a:t>
            </a:r>
            <a:r>
              <a:rPr lang="es-E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MAGIC-1,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s-E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* DAQ </a:t>
            </a:r>
            <a:r>
              <a:rPr lang="es-E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from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Domino-2 </a:t>
            </a:r>
            <a:r>
              <a:rPr lang="es-E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to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Domino-4 ring </a:t>
            </a:r>
            <a:r>
              <a:rPr lang="es-E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samplers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 chips</a:t>
            </a:r>
            <a:endParaRPr lang="es-ES" sz="18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5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" name="Google Shape;89;p15">
            <a:extLst>
              <a:ext uri="{FF2B5EF4-FFF2-40B4-BE49-F238E27FC236}">
                <a16:creationId xmlns:a16="http://schemas.microsoft.com/office/drawing/2014/main" id="{AC58FB97-9C14-BCE9-15FC-64C402B3894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237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89;p15">
            <a:extLst>
              <a:ext uri="{FF2B5EF4-FFF2-40B4-BE49-F238E27FC236}">
                <a16:creationId xmlns:a16="http://schemas.microsoft.com/office/drawing/2014/main" id="{0F135A69-E05F-553C-08BE-E8BA25F38F1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contenido 3">
            <a:extLst>
              <a:ext uri="{FF2B5EF4-FFF2-40B4-BE49-F238E27FC236}">
                <a16:creationId xmlns:a16="http://schemas.microsoft.com/office/drawing/2014/main" id="{C9503DDC-2ABA-FEC6-D844-1CF8956FA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422" y="190574"/>
            <a:ext cx="6196262" cy="1152373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es-E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largest</a:t>
            </a:r>
            <a:r>
              <a:rPr lang="es-E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4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upgrade</a:t>
            </a:r>
            <a:r>
              <a:rPr lang="es-ES" sz="4000" b="1" dirty="0">
                <a:solidFill>
                  <a:srgbClr val="000000"/>
                </a:solidFill>
                <a:latin typeface="Arial" panose="020B0604020202020204" pitchFamily="34" charset="0"/>
              </a:rPr>
              <a:t>:  MAGIC-2 (2009)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5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25EB633-AC36-CDFB-D8D8-2D11BFF4B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44" y="1663381"/>
            <a:ext cx="7772400" cy="322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7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4B8E82-1C5E-7812-C039-646D8ACEB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250" y="390599"/>
            <a:ext cx="8002000" cy="4381426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Further</a:t>
            </a:r>
            <a:r>
              <a:rPr lang="es-ES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overal</a:t>
            </a:r>
            <a:r>
              <a:rPr lang="es-ES" sz="3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improvements</a:t>
            </a:r>
            <a:r>
              <a:rPr lang="es-ES" sz="3600" b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20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</a:rPr>
              <a:t>- </a:t>
            </a:r>
            <a:r>
              <a:rPr lang="en-GB" sz="2000" b="1" dirty="0" err="1">
                <a:solidFill>
                  <a:srgbClr val="0070C0"/>
                </a:solidFill>
                <a:latin typeface="Arial" panose="020B0604020202020204" pitchFamily="34" charset="0"/>
              </a:rPr>
              <a:t>SumTrigger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</a:rPr>
              <a:t> for MAGIC stereo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      =&gt; increase sensitivity at lowest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gamma-ray energies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     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</a:rPr>
              <a:t>→</a:t>
            </a:r>
            <a:r>
              <a:rPr lang="en-GB" sz="2000" u="sng" dirty="0">
                <a:solidFill>
                  <a:srgbClr val="FF0000"/>
                </a:solidFill>
                <a:latin typeface="Arial" panose="020B0604020202020204" pitchFamily="34" charset="0"/>
              </a:rPr>
              <a:t> Detection of </a:t>
            </a:r>
            <a:r>
              <a:rPr lang="en-GB" sz="2000" u="sng" dirty="0" err="1">
                <a:solidFill>
                  <a:srgbClr val="FF0000"/>
                </a:solidFill>
                <a:latin typeface="Arial" panose="020B0604020202020204" pitchFamily="34" charset="0"/>
              </a:rPr>
              <a:t>Geminga</a:t>
            </a:r>
            <a:r>
              <a:rPr lang="en-GB" sz="2000" u="sng" dirty="0">
                <a:solidFill>
                  <a:srgbClr val="FF0000"/>
                </a:solidFill>
                <a:latin typeface="Arial" panose="020B0604020202020204" pitchFamily="34" charset="0"/>
              </a:rPr>
              <a:t> pulsar</a:t>
            </a:r>
            <a:endParaRPr lang="en-GB" sz="2000" b="0" i="0" u="none" strike="noStrike" dirty="0">
              <a:solidFill>
                <a:srgbClr val="FF0000"/>
              </a:solidFill>
              <a:effectLst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dirty="0">
                <a:solidFill>
                  <a:srgbClr val="000000"/>
                </a:solidFill>
                <a:latin typeface="Arial" panose="020B0604020202020204" pitchFamily="34" charset="0"/>
              </a:rPr>
              <a:t>  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</a:rPr>
              <a:t>- Very Large Zenith Angle observations</a:t>
            </a: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    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=&gt; increase sensitivity at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highest gamma-ray energies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    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</a:rPr>
              <a:t>→ </a:t>
            </a:r>
            <a:r>
              <a:rPr lang="en-GB" sz="2000" u="sng" dirty="0">
                <a:solidFill>
                  <a:srgbClr val="FF0000"/>
                </a:solidFill>
                <a:latin typeface="Arial" panose="020B0604020202020204" pitchFamily="34" charset="0"/>
              </a:rPr>
              <a:t>Detection of Crab at 100 </a:t>
            </a:r>
            <a:r>
              <a:rPr lang="en-GB" sz="2000" u="sng" dirty="0" err="1">
                <a:solidFill>
                  <a:srgbClr val="FF0000"/>
                </a:solidFill>
                <a:latin typeface="Arial" panose="020B0604020202020204" pitchFamily="34" charset="0"/>
              </a:rPr>
              <a:t>TeV</a:t>
            </a:r>
            <a:endParaRPr lang="en-GB" sz="2000" b="0" i="0" u="none" strike="noStrike" dirty="0">
              <a:solidFill>
                <a:srgbClr val="FF0000"/>
              </a:solidFill>
              <a:effectLst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</a:rPr>
              <a:t>- LIDAR for monitoring atmosphere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       =&gt; MAGIC currently only IACT using customarily this technique</a:t>
            </a:r>
            <a:endParaRPr lang="en-GB" sz="20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br>
              <a:rPr lang="es-ES" dirty="0"/>
            </a:br>
            <a:br>
              <a:rPr lang="es-ES" dirty="0"/>
            </a:br>
            <a:endParaRPr lang="en-GB" dirty="0"/>
          </a:p>
        </p:txBody>
      </p:sp>
      <p:pic>
        <p:nvPicPr>
          <p:cNvPr id="2" name="Google Shape;89;p15">
            <a:extLst>
              <a:ext uri="{FF2B5EF4-FFF2-40B4-BE49-F238E27FC236}">
                <a16:creationId xmlns:a16="http://schemas.microsoft.com/office/drawing/2014/main" id="{6E285EEB-D0C7-7DAB-4B6C-35FE113662E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609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/>
        </p:nvSpPr>
        <p:spPr>
          <a:xfrm>
            <a:off x="1229616" y="2142613"/>
            <a:ext cx="68364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Final performance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28450" y="4698650"/>
            <a:ext cx="42843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D47A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02-07 October 2023 – 20 MAGIC years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                   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5" name="Google Shape;85;p15"/>
          <p:cNvCxnSpPr/>
          <p:nvPr/>
        </p:nvCxnSpPr>
        <p:spPr>
          <a:xfrm>
            <a:off x="-15750" y="4621175"/>
            <a:ext cx="9175500" cy="0"/>
          </a:xfrm>
          <a:prstGeom prst="straightConnector1">
            <a:avLst/>
          </a:prstGeom>
          <a:noFill/>
          <a:ln w="19050" cap="flat" cmpd="sng">
            <a:solidFill>
              <a:srgbClr val="FFC4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5"/>
          <p:cNvSpPr txBox="1"/>
          <p:nvPr/>
        </p:nvSpPr>
        <p:spPr>
          <a:xfrm>
            <a:off x="5611450" y="2782213"/>
            <a:ext cx="306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5265525" y="4705825"/>
            <a:ext cx="3304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martinez@ifae.es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144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92B3362-AE47-FF84-82BA-3AE910323D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2" y="123639"/>
            <a:ext cx="6518385" cy="487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89;p15">
            <a:extLst>
              <a:ext uri="{FF2B5EF4-FFF2-40B4-BE49-F238E27FC236}">
                <a16:creationId xmlns:a16="http://schemas.microsoft.com/office/drawing/2014/main" id="{EFEA604A-1379-D83E-54AD-E0D9788C5DC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814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/>
        </p:nvSpPr>
        <p:spPr>
          <a:xfrm>
            <a:off x="1229616" y="2142613"/>
            <a:ext cx="68364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Final performance…?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28450" y="4698650"/>
            <a:ext cx="42843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0D47A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02-07 October 2023 – 20 MAGIC years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                   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5" name="Google Shape;85;p15"/>
          <p:cNvCxnSpPr/>
          <p:nvPr/>
        </p:nvCxnSpPr>
        <p:spPr>
          <a:xfrm>
            <a:off x="-15750" y="4621175"/>
            <a:ext cx="9175500" cy="0"/>
          </a:xfrm>
          <a:prstGeom prst="straightConnector1">
            <a:avLst/>
          </a:prstGeom>
          <a:noFill/>
          <a:ln w="19050" cap="flat" cmpd="sng">
            <a:solidFill>
              <a:srgbClr val="FFC4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5"/>
          <p:cNvSpPr txBox="1"/>
          <p:nvPr/>
        </p:nvSpPr>
        <p:spPr>
          <a:xfrm>
            <a:off x="5611450" y="2782213"/>
            <a:ext cx="306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5265525" y="4705825"/>
            <a:ext cx="3304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martinez@ifae.es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C458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748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276F61A-C03A-26AF-DE4E-719B84AB8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61" y="352424"/>
            <a:ext cx="5889740" cy="4552027"/>
          </a:xfrm>
          <a:prstGeom prst="rect">
            <a:avLst/>
          </a:prstGeom>
        </p:spPr>
      </p:pic>
      <p:pic>
        <p:nvPicPr>
          <p:cNvPr id="7" name="Google Shape;89;p15">
            <a:extLst>
              <a:ext uri="{FF2B5EF4-FFF2-40B4-BE49-F238E27FC236}">
                <a16:creationId xmlns:a16="http://schemas.microsoft.com/office/drawing/2014/main" id="{AD6AA5B1-256E-EE00-B61C-AE4AF0AC70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358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575" y="658050"/>
            <a:ext cx="6235351" cy="38970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204900" y="142875"/>
            <a:ext cx="68364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Thank you for your attention!</a:t>
            </a:r>
            <a:endParaRPr sz="1700" b="1">
              <a:solidFill>
                <a:srgbClr val="0D47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28450" y="4698650"/>
            <a:ext cx="42843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02-07 October 2023 – 20 MAGIC years</a:t>
            </a:r>
            <a:r>
              <a:rPr lang="en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</a:t>
            </a:r>
            <a:r>
              <a:rPr lang="en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endParaRPr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5611450" y="2782213"/>
            <a:ext cx="306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5113125" y="4555125"/>
            <a:ext cx="3304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Image credit:: Jayant Abhir</a:t>
            </a:r>
            <a:endParaRPr sz="130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1300" y="216050"/>
            <a:ext cx="1909550" cy="11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/>
        </p:nvSpPr>
        <p:spPr>
          <a:xfrm>
            <a:off x="246142" y="219024"/>
            <a:ext cx="7221458" cy="425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MAGIC and Technology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" sz="1700" b="1" dirty="0">
              <a:solidFill>
                <a:srgbClr val="0D47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" sz="17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MAGIC founders mindset:  </a:t>
            </a:r>
            <a:r>
              <a:rPr lang="en" sz="1700" dirty="0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exploring uncharted VHE gamma-ray territory by a leap on state-of-the-art technology for IACTs.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en" sz="1700" dirty="0">
              <a:solidFill>
                <a:srgbClr val="0D47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" sz="17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Technical challenges:</a:t>
            </a:r>
            <a:endParaRPr lang="en" sz="1700" dirty="0">
              <a:solidFill>
                <a:srgbClr val="0D47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sz="1700" dirty="0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      (1) Building a telescope catching as much Cherenkov photons as possible for </a:t>
            </a:r>
            <a:r>
              <a:rPr lang="en" sz="17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lowest energy threshold</a:t>
            </a:r>
            <a:r>
              <a:rPr lang="en" sz="1700" dirty="0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sz="1700" dirty="0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	* Large reflector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sz="1700" dirty="0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	* Highly reflective mirrors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sz="1700" dirty="0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	* Very sensitive camera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" sz="1700" dirty="0">
              <a:solidFill>
                <a:srgbClr val="0D47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sz="1700" dirty="0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     (2) Building a telescope as light as possible for </a:t>
            </a:r>
            <a:r>
              <a:rPr lang="en" sz="17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fast repositioning for transients</a:t>
            </a:r>
            <a:r>
              <a:rPr lang="en" sz="1700" dirty="0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  -&gt; lightweight structure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" sz="1700" dirty="0">
              <a:solidFill>
                <a:srgbClr val="0D47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Tx/>
              <a:buChar char="-"/>
            </a:pPr>
            <a:endParaRPr lang="en" sz="1700" b="1" dirty="0">
              <a:solidFill>
                <a:srgbClr val="0D47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sz="1700" b="1" dirty="0">
              <a:solidFill>
                <a:srgbClr val="0D47A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28450" y="4698650"/>
            <a:ext cx="42843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02-07 October 2023 – 20 MAGIC years</a:t>
            </a:r>
            <a:r>
              <a:rPr lang="en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</a:t>
            </a:r>
            <a:r>
              <a:rPr lang="en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endParaRPr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5" name="Google Shape;85;p15"/>
          <p:cNvCxnSpPr/>
          <p:nvPr/>
        </p:nvCxnSpPr>
        <p:spPr>
          <a:xfrm>
            <a:off x="-15750" y="4621175"/>
            <a:ext cx="9175500" cy="0"/>
          </a:xfrm>
          <a:prstGeom prst="straightConnector1">
            <a:avLst/>
          </a:prstGeom>
          <a:noFill/>
          <a:ln w="19050" cap="flat" cmpd="sng">
            <a:solidFill>
              <a:srgbClr val="FFC4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88" name="Google Shape;88;p15"/>
          <p:cNvSpPr txBox="1"/>
          <p:nvPr/>
        </p:nvSpPr>
        <p:spPr>
          <a:xfrm>
            <a:off x="5265525" y="4705825"/>
            <a:ext cx="3304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martinez@ifae.es</a:t>
            </a:r>
            <a:endParaRPr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91F0685E-881C-B336-5485-531844E314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9443"/>
            <a:ext cx="5790537" cy="523295"/>
          </a:xfrm>
          <a:solidFill>
            <a:srgbClr val="87FDFD"/>
          </a:solidFill>
        </p:spPr>
        <p:txBody>
          <a:bodyPr/>
          <a:lstStyle/>
          <a:p>
            <a:r>
              <a:rPr lang="es-ES" altLang="es-ES" sz="2400" dirty="0"/>
              <a:t>MAGIC </a:t>
            </a:r>
            <a:r>
              <a:rPr lang="es-ES" altLang="es-ES" sz="2400" dirty="0" err="1"/>
              <a:t>streamlined</a:t>
            </a:r>
            <a:r>
              <a:rPr lang="es-ES" altLang="es-ES" sz="2400" dirty="0"/>
              <a:t> timeline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86998730-BA15-9B3C-87D5-C0F7E0DABE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0" y="532738"/>
            <a:ext cx="5790537" cy="1765190"/>
          </a:xfrm>
          <a:solidFill>
            <a:srgbClr val="FEFEB6"/>
          </a:solidFill>
          <a:ln>
            <a:solidFill>
              <a:srgbClr val="87FDFD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ES" altLang="es-ES" sz="1600" u="sng" dirty="0">
                <a:solidFill>
                  <a:srgbClr val="FF3300"/>
                </a:solidFill>
              </a:rPr>
              <a:t>2003</a:t>
            </a:r>
            <a:r>
              <a:rPr lang="es-ES" altLang="es-ES" sz="1600" dirty="0">
                <a:solidFill>
                  <a:srgbClr val="FF3300"/>
                </a:solidFill>
              </a:rPr>
              <a:t>: MAGIC </a:t>
            </a:r>
            <a:r>
              <a:rPr lang="es-ES" altLang="es-ES" sz="1600" dirty="0" err="1">
                <a:solidFill>
                  <a:srgbClr val="FF3300"/>
                </a:solidFill>
              </a:rPr>
              <a:t>inauguration</a:t>
            </a:r>
            <a:r>
              <a:rPr lang="es-ES" altLang="es-ES" sz="1600" dirty="0">
                <a:solidFill>
                  <a:srgbClr val="FF3300"/>
                </a:solidFill>
              </a:rPr>
              <a:t> in </a:t>
            </a:r>
            <a:r>
              <a:rPr lang="es-ES" altLang="es-ES" sz="1600" dirty="0" err="1">
                <a:solidFill>
                  <a:srgbClr val="FF3300"/>
                </a:solidFill>
              </a:rPr>
              <a:t>October</a:t>
            </a:r>
            <a:endParaRPr lang="es-ES" altLang="es-ES" sz="1600" dirty="0">
              <a:solidFill>
                <a:srgbClr val="FF3300"/>
              </a:solidFill>
            </a:endParaRPr>
          </a:p>
          <a:p>
            <a:r>
              <a:rPr lang="es-ES" altLang="es-ES" sz="1600" u="sng" dirty="0">
                <a:solidFill>
                  <a:srgbClr val="FF3300"/>
                </a:solidFill>
              </a:rPr>
              <a:t>2004</a:t>
            </a:r>
            <a:r>
              <a:rPr lang="es-ES" altLang="es-ES" sz="1600" dirty="0">
                <a:solidFill>
                  <a:srgbClr val="FF3300"/>
                </a:solidFill>
              </a:rPr>
              <a:t>: </a:t>
            </a:r>
            <a:r>
              <a:rPr lang="es-ES" altLang="es-ES" sz="1600" dirty="0" err="1">
                <a:solidFill>
                  <a:srgbClr val="FF3300"/>
                </a:solidFill>
              </a:rPr>
              <a:t>First</a:t>
            </a:r>
            <a:r>
              <a:rPr lang="es-ES" altLang="es-ES" sz="1600" dirty="0">
                <a:solidFill>
                  <a:srgbClr val="FF3300"/>
                </a:solidFill>
              </a:rPr>
              <a:t> MAGIC data</a:t>
            </a:r>
          </a:p>
          <a:p>
            <a:r>
              <a:rPr lang="es-ES" altLang="es-ES" sz="1600" u="sng" dirty="0">
                <a:solidFill>
                  <a:srgbClr val="FF3300"/>
                </a:solidFill>
              </a:rPr>
              <a:t>2005</a:t>
            </a:r>
            <a:r>
              <a:rPr lang="es-ES" altLang="es-ES" sz="1600" dirty="0">
                <a:solidFill>
                  <a:srgbClr val="FF3300"/>
                </a:solidFill>
              </a:rPr>
              <a:t>: </a:t>
            </a:r>
            <a:r>
              <a:rPr lang="es-ES" altLang="es-ES" sz="1600" dirty="0" err="1">
                <a:solidFill>
                  <a:srgbClr val="FF3300"/>
                </a:solidFill>
              </a:rPr>
              <a:t>First</a:t>
            </a:r>
            <a:r>
              <a:rPr lang="es-ES" altLang="es-ES" sz="1600" dirty="0">
                <a:solidFill>
                  <a:srgbClr val="FF3300"/>
                </a:solidFill>
              </a:rPr>
              <a:t> </a:t>
            </a:r>
            <a:r>
              <a:rPr lang="es-ES" altLang="es-ES" sz="1600" dirty="0" err="1">
                <a:solidFill>
                  <a:srgbClr val="FF3300"/>
                </a:solidFill>
              </a:rPr>
              <a:t>scientific</a:t>
            </a:r>
            <a:r>
              <a:rPr lang="es-ES" altLang="es-ES" sz="1600" dirty="0">
                <a:solidFill>
                  <a:srgbClr val="FF3300"/>
                </a:solidFill>
              </a:rPr>
              <a:t> </a:t>
            </a:r>
            <a:r>
              <a:rPr lang="es-ES" altLang="es-ES" sz="1600" dirty="0" err="1">
                <a:solidFill>
                  <a:srgbClr val="FF3300"/>
                </a:solidFill>
              </a:rPr>
              <a:t>papers</a:t>
            </a:r>
            <a:endParaRPr lang="es-ES" altLang="es-ES" sz="1600" dirty="0">
              <a:solidFill>
                <a:srgbClr val="FF3300"/>
              </a:solidFill>
            </a:endParaRPr>
          </a:p>
          <a:p>
            <a:r>
              <a:rPr lang="es-ES" altLang="es-ES" sz="1600" u="sng" dirty="0">
                <a:solidFill>
                  <a:srgbClr val="FF3300"/>
                </a:solidFill>
              </a:rPr>
              <a:t>2007</a:t>
            </a:r>
            <a:r>
              <a:rPr lang="es-ES" altLang="es-ES" sz="1600" dirty="0">
                <a:solidFill>
                  <a:srgbClr val="FF3300"/>
                </a:solidFill>
              </a:rPr>
              <a:t>: </a:t>
            </a:r>
            <a:r>
              <a:rPr lang="es-ES" altLang="es-ES" sz="1600" dirty="0" err="1">
                <a:solidFill>
                  <a:srgbClr val="FF3300"/>
                </a:solidFill>
              </a:rPr>
              <a:t>First</a:t>
            </a:r>
            <a:r>
              <a:rPr lang="es-ES" altLang="es-ES" sz="1600" dirty="0">
                <a:solidFill>
                  <a:srgbClr val="FF3300"/>
                </a:solidFill>
              </a:rPr>
              <a:t> MAGIC </a:t>
            </a:r>
            <a:r>
              <a:rPr lang="es-ES" altLang="es-ES" sz="1600" dirty="0" err="1">
                <a:solidFill>
                  <a:srgbClr val="FF3300"/>
                </a:solidFill>
              </a:rPr>
              <a:t>upgrade</a:t>
            </a:r>
            <a:r>
              <a:rPr lang="es-ES" altLang="es-ES" sz="1600" dirty="0">
                <a:solidFill>
                  <a:srgbClr val="FF3300"/>
                </a:solidFill>
              </a:rPr>
              <a:t> (DAQ)</a:t>
            </a:r>
          </a:p>
          <a:p>
            <a:r>
              <a:rPr lang="es-ES" altLang="es-ES" sz="1600" u="sng" dirty="0">
                <a:solidFill>
                  <a:srgbClr val="FF3300"/>
                </a:solidFill>
              </a:rPr>
              <a:t>2009</a:t>
            </a:r>
            <a:r>
              <a:rPr lang="es-ES" altLang="es-ES" sz="1600" dirty="0">
                <a:solidFill>
                  <a:srgbClr val="FF3300"/>
                </a:solidFill>
              </a:rPr>
              <a:t>: MAGIC-2 </a:t>
            </a:r>
            <a:r>
              <a:rPr lang="es-ES" altLang="es-ES" sz="1600" dirty="0" err="1">
                <a:solidFill>
                  <a:srgbClr val="FF3300"/>
                </a:solidFill>
              </a:rPr>
              <a:t>installation</a:t>
            </a:r>
            <a:r>
              <a:rPr lang="es-ES" altLang="es-ES" sz="1600" dirty="0">
                <a:solidFill>
                  <a:srgbClr val="FF3300"/>
                </a:solidFill>
              </a:rPr>
              <a:t> and </a:t>
            </a:r>
            <a:r>
              <a:rPr lang="es-ES" altLang="es-ES" sz="1600" dirty="0" err="1">
                <a:solidFill>
                  <a:srgbClr val="FF3300"/>
                </a:solidFill>
              </a:rPr>
              <a:t>first</a:t>
            </a:r>
            <a:r>
              <a:rPr lang="es-ES" altLang="es-ES" sz="1600" dirty="0">
                <a:solidFill>
                  <a:srgbClr val="FF3300"/>
                </a:solidFill>
              </a:rPr>
              <a:t> data</a:t>
            </a:r>
          </a:p>
          <a:p>
            <a:r>
              <a:rPr lang="es-ES" altLang="es-ES" sz="1600" u="sng" dirty="0">
                <a:solidFill>
                  <a:srgbClr val="FF3300"/>
                </a:solidFill>
              </a:rPr>
              <a:t>2011/12</a:t>
            </a:r>
            <a:r>
              <a:rPr lang="es-ES" altLang="es-ES" sz="1600" dirty="0">
                <a:solidFill>
                  <a:srgbClr val="FF3300"/>
                </a:solidFill>
              </a:rPr>
              <a:t>: </a:t>
            </a:r>
            <a:r>
              <a:rPr lang="es-ES" altLang="es-ES" sz="1600" dirty="0" err="1">
                <a:solidFill>
                  <a:srgbClr val="FF3300"/>
                </a:solidFill>
              </a:rPr>
              <a:t>Major</a:t>
            </a:r>
            <a:r>
              <a:rPr lang="es-ES" altLang="es-ES" sz="1600" dirty="0">
                <a:solidFill>
                  <a:srgbClr val="FF3300"/>
                </a:solidFill>
              </a:rPr>
              <a:t> MAGIC-1 </a:t>
            </a:r>
            <a:r>
              <a:rPr lang="es-ES" altLang="es-ES" sz="1600" dirty="0" err="1">
                <a:solidFill>
                  <a:srgbClr val="FF3300"/>
                </a:solidFill>
              </a:rPr>
              <a:t>upgrade</a:t>
            </a:r>
            <a:r>
              <a:rPr lang="es-ES" altLang="es-ES" sz="1600" dirty="0">
                <a:solidFill>
                  <a:srgbClr val="FF3300"/>
                </a:solidFill>
              </a:rPr>
              <a:t> (camera, DAQ, </a:t>
            </a:r>
            <a:r>
              <a:rPr lang="es-ES" altLang="es-ES" sz="1600" dirty="0" err="1">
                <a:solidFill>
                  <a:srgbClr val="FF3300"/>
                </a:solidFill>
              </a:rPr>
              <a:t>trigger</a:t>
            </a:r>
            <a:r>
              <a:rPr lang="es-ES" altLang="es-ES" sz="1600" dirty="0">
                <a:solidFill>
                  <a:srgbClr val="FF3300"/>
                </a:solidFill>
              </a:rPr>
              <a:t>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74A92EA-7BBA-048A-98EE-5C74133D72D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43000" y="2297929"/>
            <a:ext cx="5790537" cy="2845572"/>
          </a:xfrm>
          <a:prstGeom prst="rect">
            <a:avLst/>
          </a:prstGeom>
          <a:ln>
            <a:noFill/>
          </a:ln>
        </p:spPr>
      </p:pic>
      <p:pic>
        <p:nvPicPr>
          <p:cNvPr id="3" name="Google Shape;89;p15">
            <a:extLst>
              <a:ext uri="{FF2B5EF4-FFF2-40B4-BE49-F238E27FC236}">
                <a16:creationId xmlns:a16="http://schemas.microsoft.com/office/drawing/2014/main" id="{221C287B-60D7-9CFE-E75D-A89214A0CCB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/>
        </p:nvSpPr>
        <p:spPr>
          <a:xfrm>
            <a:off x="1229616" y="2142613"/>
            <a:ext cx="68364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Technical challenges</a:t>
            </a:r>
            <a:endParaRPr sz="3600" b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28450" y="4698650"/>
            <a:ext cx="42843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02-07 October 2023 – 20 MAGIC years</a:t>
            </a:r>
            <a:r>
              <a:rPr lang="en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</a:t>
            </a:r>
            <a:r>
              <a:rPr lang="en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</a:t>
            </a:r>
            <a:endParaRPr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5" name="Google Shape;85;p15"/>
          <p:cNvCxnSpPr/>
          <p:nvPr/>
        </p:nvCxnSpPr>
        <p:spPr>
          <a:xfrm>
            <a:off x="-15750" y="4621175"/>
            <a:ext cx="9175500" cy="0"/>
          </a:xfrm>
          <a:prstGeom prst="straightConnector1">
            <a:avLst/>
          </a:prstGeom>
          <a:noFill/>
          <a:ln w="19050" cap="flat" cmpd="sng">
            <a:solidFill>
              <a:srgbClr val="FFC4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5"/>
          <p:cNvSpPr txBox="1"/>
          <p:nvPr/>
        </p:nvSpPr>
        <p:spPr>
          <a:xfrm>
            <a:off x="5611450" y="2782213"/>
            <a:ext cx="3065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8" name="Google Shape;88;p15"/>
          <p:cNvSpPr txBox="1"/>
          <p:nvPr/>
        </p:nvSpPr>
        <p:spPr>
          <a:xfrm>
            <a:off x="5265525" y="4705825"/>
            <a:ext cx="3304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martinez@ifae.es</a:t>
            </a:r>
            <a:endParaRPr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072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>
            <a:extLst>
              <a:ext uri="{FF2B5EF4-FFF2-40B4-BE49-F238E27FC236}">
                <a16:creationId xmlns:a16="http://schemas.microsoft.com/office/drawing/2014/main" id="{9C0212BF-78E1-7A94-ADEB-7F21D107B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" b="8437"/>
          <a:stretch>
            <a:fillRect/>
          </a:stretch>
        </p:blipFill>
        <p:spPr bwMode="auto">
          <a:xfrm>
            <a:off x="419431" y="612181"/>
            <a:ext cx="6743700" cy="440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3">
            <a:extLst>
              <a:ext uri="{FF2B5EF4-FFF2-40B4-BE49-F238E27FC236}">
                <a16:creationId xmlns:a16="http://schemas.microsoft.com/office/drawing/2014/main" id="{0623CF16-3DE2-043E-16F9-D99AE5D3F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0881" y="115691"/>
            <a:ext cx="6686550" cy="457200"/>
          </a:xfrm>
        </p:spPr>
        <p:txBody>
          <a:bodyPr/>
          <a:lstStyle/>
          <a:p>
            <a:r>
              <a:rPr lang="en-US" altLang="es-ES" sz="2625"/>
              <a:t>Key technological elements for </a:t>
            </a:r>
            <a:r>
              <a:rPr lang="en-US" altLang="es-ES" sz="2625">
                <a:solidFill>
                  <a:srgbClr val="FF7621"/>
                </a:solidFill>
              </a:rPr>
              <a:t>MAGIC</a:t>
            </a:r>
            <a:endParaRPr lang="en-GB" altLang="es-ES" sz="2925"/>
          </a:p>
        </p:txBody>
      </p:sp>
      <p:grpSp>
        <p:nvGrpSpPr>
          <p:cNvPr id="111620" name="Group 4">
            <a:extLst>
              <a:ext uri="{FF2B5EF4-FFF2-40B4-BE49-F238E27FC236}">
                <a16:creationId xmlns:a16="http://schemas.microsoft.com/office/drawing/2014/main" id="{85723296-A4D7-00AD-D3CB-3CBB6C2CEA85}"/>
              </a:ext>
            </a:extLst>
          </p:cNvPr>
          <p:cNvGrpSpPr>
            <a:grpSpLocks/>
          </p:cNvGrpSpPr>
          <p:nvPr/>
        </p:nvGrpSpPr>
        <p:grpSpPr bwMode="auto">
          <a:xfrm>
            <a:off x="419431" y="555031"/>
            <a:ext cx="5531644" cy="3314700"/>
            <a:chOff x="0" y="652"/>
            <a:chExt cx="4646" cy="2784"/>
          </a:xfrm>
        </p:grpSpPr>
        <p:sp>
          <p:nvSpPr>
            <p:cNvPr id="111621" name="Rectangle 5">
              <a:extLst>
                <a:ext uri="{FF2B5EF4-FFF2-40B4-BE49-F238E27FC236}">
                  <a16:creationId xmlns:a16="http://schemas.microsoft.com/office/drawing/2014/main" id="{90FE1405-1277-B5D8-ED5B-F32850688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2"/>
              <a:ext cx="464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marL="257175" indent="-257175" defTabSz="685800" fontAlgn="base">
                <a:spcAft>
                  <a:spcPct val="0"/>
                </a:spcAft>
                <a:buClr>
                  <a:srgbClr val="FFCC00"/>
                </a:buClr>
                <a:buNone/>
                <a:defRPr/>
              </a:pPr>
              <a:r>
                <a:rPr lang="en-US" altLang="es-ES" sz="1800" kern="1200" dirty="0">
                  <a:solidFill>
                    <a:srgbClr val="FF7621"/>
                  </a:solidFill>
                  <a:ea typeface="+mn-ea"/>
                  <a:cs typeface="+mn-cs"/>
                </a:rPr>
                <a:t>17 m diameter parabolic reflecting surface (236 m</a:t>
              </a:r>
              <a:r>
                <a:rPr lang="en-US" altLang="es-ES" sz="1800" kern="1200" baseline="30000" dirty="0">
                  <a:solidFill>
                    <a:srgbClr val="FF7621"/>
                  </a:solidFill>
                  <a:ea typeface="+mn-ea"/>
                  <a:cs typeface="+mn-cs"/>
                </a:rPr>
                <a:t>2 </a:t>
              </a:r>
              <a:r>
                <a:rPr lang="en-US" altLang="es-ES" sz="1800" kern="1200" dirty="0">
                  <a:solidFill>
                    <a:srgbClr val="FF7621"/>
                  </a:solidFill>
                  <a:ea typeface="+mn-ea"/>
                  <a:cs typeface="+mn-cs"/>
                </a:rPr>
                <a:t>)</a:t>
              </a:r>
              <a:endParaRPr lang="en-US" altLang="es-ES" sz="2100" kern="1200" dirty="0">
                <a:solidFill>
                  <a:srgbClr val="FF7621"/>
                </a:solidFill>
                <a:ea typeface="+mn-ea"/>
                <a:cs typeface="+mn-cs"/>
              </a:endParaRPr>
            </a:p>
          </p:txBody>
        </p:sp>
        <p:sp>
          <p:nvSpPr>
            <p:cNvPr id="111622" name="Line 6">
              <a:extLst>
                <a:ext uri="{FF2B5EF4-FFF2-40B4-BE49-F238E27FC236}">
                  <a16:creationId xmlns:a16="http://schemas.microsoft.com/office/drawing/2014/main" id="{5C6C7A9E-85BA-C692-BCCB-BCAEC40E0B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79" y="1324"/>
              <a:ext cx="1878" cy="2112"/>
            </a:xfrm>
            <a:prstGeom prst="line">
              <a:avLst/>
            </a:prstGeom>
            <a:noFill/>
            <a:ln w="76200">
              <a:solidFill>
                <a:srgbClr val="FF762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623" name="Group 7">
            <a:extLst>
              <a:ext uri="{FF2B5EF4-FFF2-40B4-BE49-F238E27FC236}">
                <a16:creationId xmlns:a16="http://schemas.microsoft.com/office/drawing/2014/main" id="{33BD6B92-7CA7-94F2-3060-9DB68807C8F8}"/>
              </a:ext>
            </a:extLst>
          </p:cNvPr>
          <p:cNvGrpSpPr>
            <a:grpSpLocks/>
          </p:cNvGrpSpPr>
          <p:nvPr/>
        </p:nvGrpSpPr>
        <p:grpSpPr bwMode="auto">
          <a:xfrm>
            <a:off x="421812" y="3298230"/>
            <a:ext cx="3250407" cy="1231106"/>
            <a:chOff x="2" y="2784"/>
            <a:chExt cx="2730" cy="1034"/>
          </a:xfrm>
        </p:grpSpPr>
        <p:sp>
          <p:nvSpPr>
            <p:cNvPr id="111624" name="Rectangle 8">
              <a:extLst>
                <a:ext uri="{FF2B5EF4-FFF2-40B4-BE49-F238E27FC236}">
                  <a16:creationId xmlns:a16="http://schemas.microsoft.com/office/drawing/2014/main" id="{250D5589-F3CD-3395-B31C-47891F702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" y="3386"/>
              <a:ext cx="211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7683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8745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655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defTabSz="685800" fontAlgn="base">
                <a:spcAft>
                  <a:spcPct val="0"/>
                </a:spcAft>
                <a:buClr>
                  <a:srgbClr val="FFCC00"/>
                </a:buClr>
                <a:buNone/>
                <a:defRPr/>
              </a:pPr>
              <a:r>
                <a:rPr lang="en-US" altLang="es-ES" sz="1800" kern="1200" dirty="0">
                  <a:solidFill>
                    <a:srgbClr val="00FF00"/>
                  </a:solidFill>
                  <a:ea typeface="+mn-ea"/>
                  <a:cs typeface="+mn-cs"/>
                </a:rPr>
                <a:t>Analog signal transport </a:t>
              </a:r>
              <a:br>
                <a:rPr lang="en-US" altLang="es-ES" sz="1800" kern="1200" dirty="0">
                  <a:solidFill>
                    <a:srgbClr val="00FF00"/>
                  </a:solidFill>
                  <a:ea typeface="+mn-ea"/>
                  <a:cs typeface="+mn-cs"/>
                </a:rPr>
              </a:br>
              <a:r>
                <a:rPr lang="en-US" altLang="es-ES" sz="1800" kern="1200" dirty="0">
                  <a:solidFill>
                    <a:srgbClr val="00FF00"/>
                  </a:solidFill>
                  <a:ea typeface="+mn-ea"/>
                  <a:cs typeface="+mn-cs"/>
                </a:rPr>
                <a:t>via optical fibers </a:t>
              </a:r>
            </a:p>
          </p:txBody>
        </p:sp>
        <p:sp>
          <p:nvSpPr>
            <p:cNvPr id="111625" name="Freeform 9">
              <a:extLst>
                <a:ext uri="{FF2B5EF4-FFF2-40B4-BE49-F238E27FC236}">
                  <a16:creationId xmlns:a16="http://schemas.microsoft.com/office/drawing/2014/main" id="{FE4ED6E8-E294-6DC0-6B22-542C6AD1545A}"/>
                </a:ext>
              </a:extLst>
            </p:cNvPr>
            <p:cNvSpPr>
              <a:spLocks/>
            </p:cNvSpPr>
            <p:nvPr/>
          </p:nvSpPr>
          <p:spPr bwMode="auto">
            <a:xfrm rot="18867274">
              <a:off x="1408" y="1808"/>
              <a:ext cx="347" cy="2300"/>
            </a:xfrm>
            <a:custGeom>
              <a:avLst/>
              <a:gdLst>
                <a:gd name="T0" fmla="*/ 140 w 308"/>
                <a:gd name="T1" fmla="*/ 0 h 1472"/>
                <a:gd name="T2" fmla="*/ 139 w 308"/>
                <a:gd name="T3" fmla="*/ 17 h 1472"/>
                <a:gd name="T4" fmla="*/ 133 w 308"/>
                <a:gd name="T5" fmla="*/ 516 h 1472"/>
                <a:gd name="T6" fmla="*/ 0 w 308"/>
                <a:gd name="T7" fmla="*/ 556 h 1472"/>
                <a:gd name="T8" fmla="*/ 308 w 308"/>
                <a:gd name="T9" fmla="*/ 643 h 1472"/>
                <a:gd name="T10" fmla="*/ 131 w 308"/>
                <a:gd name="T11" fmla="*/ 724 h 1472"/>
                <a:gd name="T12" fmla="*/ 132 w 308"/>
                <a:gd name="T13" fmla="*/ 1472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1472">
                  <a:moveTo>
                    <a:pt x="140" y="0"/>
                  </a:moveTo>
                  <a:lnTo>
                    <a:pt x="139" y="17"/>
                  </a:lnTo>
                  <a:lnTo>
                    <a:pt x="133" y="516"/>
                  </a:lnTo>
                  <a:lnTo>
                    <a:pt x="0" y="556"/>
                  </a:lnTo>
                  <a:lnTo>
                    <a:pt x="308" y="643"/>
                  </a:lnTo>
                  <a:lnTo>
                    <a:pt x="131" y="724"/>
                  </a:lnTo>
                  <a:lnTo>
                    <a:pt x="132" y="1472"/>
                  </a:lnTo>
                </a:path>
              </a:pathLst>
            </a:cu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626" name="Group 10">
            <a:extLst>
              <a:ext uri="{FF2B5EF4-FFF2-40B4-BE49-F238E27FC236}">
                <a16:creationId xmlns:a16="http://schemas.microsoft.com/office/drawing/2014/main" id="{293386B3-2C2C-CCA1-A69D-057EEBA0A8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27377" y="4335862"/>
            <a:ext cx="642938" cy="665559"/>
            <a:chOff x="1336" y="1040"/>
            <a:chExt cx="2697" cy="2793"/>
          </a:xfrm>
        </p:grpSpPr>
        <p:grpSp>
          <p:nvGrpSpPr>
            <p:cNvPr id="111627" name="Group 11">
              <a:extLst>
                <a:ext uri="{FF2B5EF4-FFF2-40B4-BE49-F238E27FC236}">
                  <a16:creationId xmlns:a16="http://schemas.microsoft.com/office/drawing/2014/main" id="{765A7018-9BD2-7DE5-5C43-7111985BD6D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36" y="1040"/>
              <a:ext cx="1487" cy="2793"/>
              <a:chOff x="1336" y="1040"/>
              <a:chExt cx="1487" cy="2793"/>
            </a:xfrm>
          </p:grpSpPr>
          <p:sp>
            <p:nvSpPr>
              <p:cNvPr id="111628" name="Freeform 12">
                <a:extLst>
                  <a:ext uri="{FF2B5EF4-FFF2-40B4-BE49-F238E27FC236}">
                    <a16:creationId xmlns:a16="http://schemas.microsoft.com/office/drawing/2014/main" id="{00CD4651-9216-CCEA-2734-CB8D652358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29" y="1040"/>
                <a:ext cx="294" cy="2793"/>
              </a:xfrm>
              <a:custGeom>
                <a:avLst/>
                <a:gdLst>
                  <a:gd name="T0" fmla="*/ 0 w 294"/>
                  <a:gd name="T1" fmla="*/ 2792 h 2793"/>
                  <a:gd name="T2" fmla="*/ 293 w 294"/>
                  <a:gd name="T3" fmla="*/ 2616 h 2793"/>
                  <a:gd name="T4" fmla="*/ 293 w 294"/>
                  <a:gd name="T5" fmla="*/ 2568 h 2793"/>
                  <a:gd name="T6" fmla="*/ 266 w 294"/>
                  <a:gd name="T7" fmla="*/ 2392 h 2793"/>
                  <a:gd name="T8" fmla="*/ 266 w 294"/>
                  <a:gd name="T9" fmla="*/ 0 h 2793"/>
                  <a:gd name="T10" fmla="*/ 27 w 294"/>
                  <a:gd name="T11" fmla="*/ 72 h 2793"/>
                  <a:gd name="T12" fmla="*/ 0 w 294"/>
                  <a:gd name="T13" fmla="*/ 2792 h 2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4" h="2793">
                    <a:moveTo>
                      <a:pt x="0" y="2792"/>
                    </a:moveTo>
                    <a:lnTo>
                      <a:pt x="293" y="2616"/>
                    </a:lnTo>
                    <a:lnTo>
                      <a:pt x="293" y="2568"/>
                    </a:lnTo>
                    <a:lnTo>
                      <a:pt x="266" y="2392"/>
                    </a:lnTo>
                    <a:lnTo>
                      <a:pt x="266" y="0"/>
                    </a:lnTo>
                    <a:lnTo>
                      <a:pt x="27" y="72"/>
                    </a:lnTo>
                    <a:lnTo>
                      <a:pt x="0" y="2792"/>
                    </a:lnTo>
                  </a:path>
                </a:pathLst>
              </a:custGeom>
              <a:solidFill>
                <a:srgbClr val="626248"/>
              </a:solidFill>
              <a:ln w="12700" cap="rnd" cmpd="sng">
                <a:solidFill>
                  <a:srgbClr val="62624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29" name="Rectangle 13">
                <a:extLst>
                  <a:ext uri="{FF2B5EF4-FFF2-40B4-BE49-F238E27FC236}">
                    <a16:creationId xmlns:a16="http://schemas.microsoft.com/office/drawing/2014/main" id="{3667FF5D-CA6E-1F9D-0E97-4FB30677AE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36" y="3800"/>
                <a:ext cx="1184" cy="24"/>
              </a:xfrm>
              <a:prstGeom prst="rect">
                <a:avLst/>
              </a:prstGeom>
              <a:solidFill>
                <a:srgbClr val="C9C9B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30" name="Rectangle 14">
                <a:extLst>
                  <a:ext uri="{FF2B5EF4-FFF2-40B4-BE49-F238E27FC236}">
                    <a16:creationId xmlns:a16="http://schemas.microsoft.com/office/drawing/2014/main" id="{3FE02CF4-7AA5-0F75-26B2-0892880788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36" y="3800"/>
                <a:ext cx="1184" cy="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31" name="Freeform 15">
                <a:extLst>
                  <a:ext uri="{FF2B5EF4-FFF2-40B4-BE49-F238E27FC236}">
                    <a16:creationId xmlns:a16="http://schemas.microsoft.com/office/drawing/2014/main" id="{DE5A227F-5E0A-1C03-B495-9C90016AEB1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36" y="3520"/>
                <a:ext cx="1231" cy="281"/>
              </a:xfrm>
              <a:custGeom>
                <a:avLst/>
                <a:gdLst>
                  <a:gd name="T0" fmla="*/ 0 w 1231"/>
                  <a:gd name="T1" fmla="*/ 280 h 281"/>
                  <a:gd name="T2" fmla="*/ 55 w 1231"/>
                  <a:gd name="T3" fmla="*/ 0 h 281"/>
                  <a:gd name="T4" fmla="*/ 1230 w 1231"/>
                  <a:gd name="T5" fmla="*/ 0 h 281"/>
                  <a:gd name="T6" fmla="*/ 1184 w 1231"/>
                  <a:gd name="T7" fmla="*/ 280 h 281"/>
                  <a:gd name="T8" fmla="*/ 9 w 1231"/>
                  <a:gd name="T9" fmla="*/ 280 h 281"/>
                  <a:gd name="T10" fmla="*/ 0 w 1231"/>
                  <a:gd name="T11" fmla="*/ 28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1" h="281">
                    <a:moveTo>
                      <a:pt x="0" y="280"/>
                    </a:moveTo>
                    <a:lnTo>
                      <a:pt x="55" y="0"/>
                    </a:lnTo>
                    <a:lnTo>
                      <a:pt x="1230" y="0"/>
                    </a:lnTo>
                    <a:lnTo>
                      <a:pt x="1184" y="280"/>
                    </a:lnTo>
                    <a:lnTo>
                      <a:pt x="9" y="280"/>
                    </a:lnTo>
                    <a:lnTo>
                      <a:pt x="0" y="280"/>
                    </a:lnTo>
                  </a:path>
                </a:pathLst>
              </a:custGeom>
              <a:solidFill>
                <a:srgbClr val="C9C9B6"/>
              </a:solidFill>
              <a:ln w="12700" cap="rnd" cmpd="sng">
                <a:solidFill>
                  <a:srgbClr val="C9C9B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32" name="Line 16">
                <a:extLst>
                  <a:ext uri="{FF2B5EF4-FFF2-40B4-BE49-F238E27FC236}">
                    <a16:creationId xmlns:a16="http://schemas.microsoft.com/office/drawing/2014/main" id="{0B63D0EA-8359-DA64-B2BA-743F40F6C83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353" y="3800"/>
                <a:ext cx="1141" cy="0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33" name="Line 17">
                <a:extLst>
                  <a:ext uri="{FF2B5EF4-FFF2-40B4-BE49-F238E27FC236}">
                    <a16:creationId xmlns:a16="http://schemas.microsoft.com/office/drawing/2014/main" id="{1C6D8D2C-63D3-88C2-EA86-19217EDA965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362" y="3768"/>
                <a:ext cx="1150" cy="0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34" name="Line 18">
                <a:extLst>
                  <a:ext uri="{FF2B5EF4-FFF2-40B4-BE49-F238E27FC236}">
                    <a16:creationId xmlns:a16="http://schemas.microsoft.com/office/drawing/2014/main" id="{55FF8370-7450-8629-D446-3DAF68BD646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362" y="3728"/>
                <a:ext cx="1159" cy="0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35" name="Line 19">
                <a:extLst>
                  <a:ext uri="{FF2B5EF4-FFF2-40B4-BE49-F238E27FC236}">
                    <a16:creationId xmlns:a16="http://schemas.microsoft.com/office/drawing/2014/main" id="{10DE54DE-C770-2CF6-6378-A2C8CE74DE6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371" y="3696"/>
                <a:ext cx="1159" cy="0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36" name="Line 20">
                <a:extLst>
                  <a:ext uri="{FF2B5EF4-FFF2-40B4-BE49-F238E27FC236}">
                    <a16:creationId xmlns:a16="http://schemas.microsoft.com/office/drawing/2014/main" id="{65DF28BB-E81A-1B05-1653-640E869024D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380" y="3664"/>
                <a:ext cx="1150" cy="0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37" name="Line 21">
                <a:extLst>
                  <a:ext uri="{FF2B5EF4-FFF2-40B4-BE49-F238E27FC236}">
                    <a16:creationId xmlns:a16="http://schemas.microsoft.com/office/drawing/2014/main" id="{D2C58F55-4FB2-68C3-0D4B-E6A88D20845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390" y="3632"/>
                <a:ext cx="1149" cy="0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38" name="Rectangle 22">
                <a:extLst>
                  <a:ext uri="{FF2B5EF4-FFF2-40B4-BE49-F238E27FC236}">
                    <a16:creationId xmlns:a16="http://schemas.microsoft.com/office/drawing/2014/main" id="{121BD227-9908-7294-1CD5-06E523CF618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91" y="3480"/>
                <a:ext cx="1165" cy="48"/>
              </a:xfrm>
              <a:prstGeom prst="rect">
                <a:avLst/>
              </a:prstGeom>
              <a:solidFill>
                <a:srgbClr val="C9C9B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39" name="Rectangle 23">
                <a:extLst>
                  <a:ext uri="{FF2B5EF4-FFF2-40B4-BE49-F238E27FC236}">
                    <a16:creationId xmlns:a16="http://schemas.microsoft.com/office/drawing/2014/main" id="{AB3E2DF2-D85F-A0B0-DD04-6E6A1E48666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91" y="3480"/>
                <a:ext cx="1165" cy="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40" name="Line 24">
                <a:extLst>
                  <a:ext uri="{FF2B5EF4-FFF2-40B4-BE49-F238E27FC236}">
                    <a16:creationId xmlns:a16="http://schemas.microsoft.com/office/drawing/2014/main" id="{1E7BDF47-4CD3-CA7A-1954-87E15968E99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390" y="3600"/>
                <a:ext cx="1158" cy="0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41" name="Rectangle 25">
                <a:extLst>
                  <a:ext uri="{FF2B5EF4-FFF2-40B4-BE49-F238E27FC236}">
                    <a16:creationId xmlns:a16="http://schemas.microsoft.com/office/drawing/2014/main" id="{F01DC1AC-0A57-D908-C45E-6FC873FD8D0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99" y="1136"/>
                <a:ext cx="1159" cy="2368"/>
              </a:xfrm>
              <a:prstGeom prst="rect">
                <a:avLst/>
              </a:prstGeom>
              <a:solidFill>
                <a:srgbClr val="01024B"/>
              </a:solidFill>
              <a:ln w="25400">
                <a:solidFill>
                  <a:srgbClr val="C9C9B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42" name="Rectangle 26">
                <a:extLst>
                  <a:ext uri="{FF2B5EF4-FFF2-40B4-BE49-F238E27FC236}">
                    <a16:creationId xmlns:a16="http://schemas.microsoft.com/office/drawing/2014/main" id="{D67CB500-AF3A-6735-75E0-E53DD5D056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09" y="1272"/>
                <a:ext cx="1147" cy="223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43" name="Rectangle 27">
                <a:extLst>
                  <a:ext uri="{FF2B5EF4-FFF2-40B4-BE49-F238E27FC236}">
                    <a16:creationId xmlns:a16="http://schemas.microsoft.com/office/drawing/2014/main" id="{E1156E79-4212-8311-9921-C547E9F86A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09" y="1272"/>
                <a:ext cx="1147" cy="2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44" name="Line 28">
                <a:extLst>
                  <a:ext uri="{FF2B5EF4-FFF2-40B4-BE49-F238E27FC236}">
                    <a16:creationId xmlns:a16="http://schemas.microsoft.com/office/drawing/2014/main" id="{FA0C3614-E965-B3AC-F882-87D82E0EC2F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25" y="2392"/>
                <a:ext cx="1115" cy="0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45" name="Line 29">
                <a:extLst>
                  <a:ext uri="{FF2B5EF4-FFF2-40B4-BE49-F238E27FC236}">
                    <a16:creationId xmlns:a16="http://schemas.microsoft.com/office/drawing/2014/main" id="{A1096D74-5297-E7CF-E658-7E0008CFD29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25" y="2952"/>
                <a:ext cx="1115" cy="0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46" name="Line 30">
                <a:extLst>
                  <a:ext uri="{FF2B5EF4-FFF2-40B4-BE49-F238E27FC236}">
                    <a16:creationId xmlns:a16="http://schemas.microsoft.com/office/drawing/2014/main" id="{0DC59674-57F9-F898-423D-B8218B95C8F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25" y="1824"/>
                <a:ext cx="1115" cy="0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47" name="Rectangle 31">
                <a:extLst>
                  <a:ext uri="{FF2B5EF4-FFF2-40B4-BE49-F238E27FC236}">
                    <a16:creationId xmlns:a16="http://schemas.microsoft.com/office/drawing/2014/main" id="{2A92736B-EC80-BB65-63A5-77148BB38A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01" y="1136"/>
                <a:ext cx="1155" cy="128"/>
              </a:xfrm>
              <a:prstGeom prst="rect">
                <a:avLst/>
              </a:prstGeom>
              <a:solidFill>
                <a:srgbClr val="C9C9B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48" name="Rectangle 32">
                <a:extLst>
                  <a:ext uri="{FF2B5EF4-FFF2-40B4-BE49-F238E27FC236}">
                    <a16:creationId xmlns:a16="http://schemas.microsoft.com/office/drawing/2014/main" id="{94980B79-2C2E-915E-98CA-65E3CEBEE2A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01" y="1136"/>
                <a:ext cx="1155" cy="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49" name="Line 33">
                <a:extLst>
                  <a:ext uri="{FF2B5EF4-FFF2-40B4-BE49-F238E27FC236}">
                    <a16:creationId xmlns:a16="http://schemas.microsoft.com/office/drawing/2014/main" id="{7649269D-D47B-94EB-D9FB-1563B9AC68A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22" y="1196"/>
                <a:ext cx="1121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50" name="Line 34">
                <a:extLst>
                  <a:ext uri="{FF2B5EF4-FFF2-40B4-BE49-F238E27FC236}">
                    <a16:creationId xmlns:a16="http://schemas.microsoft.com/office/drawing/2014/main" id="{DA72341D-4EE1-4140-71D2-B4D4368C451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22" y="1212"/>
                <a:ext cx="1121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51" name="Line 35">
                <a:extLst>
                  <a:ext uri="{FF2B5EF4-FFF2-40B4-BE49-F238E27FC236}">
                    <a16:creationId xmlns:a16="http://schemas.microsoft.com/office/drawing/2014/main" id="{9C4BE643-B972-E564-1BA1-6A9C52ACE36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22" y="1228"/>
                <a:ext cx="1121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52" name="Line 36">
                <a:extLst>
                  <a:ext uri="{FF2B5EF4-FFF2-40B4-BE49-F238E27FC236}">
                    <a16:creationId xmlns:a16="http://schemas.microsoft.com/office/drawing/2014/main" id="{7FFC4BFB-526B-7910-BBA6-4BE8388F0EC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22" y="1244"/>
                <a:ext cx="1121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53" name="Line 37">
                <a:extLst>
                  <a:ext uri="{FF2B5EF4-FFF2-40B4-BE49-F238E27FC236}">
                    <a16:creationId xmlns:a16="http://schemas.microsoft.com/office/drawing/2014/main" id="{8428241E-0377-E4C2-27CE-4C8CD1CA011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22" y="1164"/>
                <a:ext cx="1121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54" name="Line 38">
                <a:extLst>
                  <a:ext uri="{FF2B5EF4-FFF2-40B4-BE49-F238E27FC236}">
                    <a16:creationId xmlns:a16="http://schemas.microsoft.com/office/drawing/2014/main" id="{BA8144EA-4B5A-BBC7-D555-2C23A8DD9DA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22" y="1188"/>
                <a:ext cx="1121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55" name="Freeform 39">
                <a:extLst>
                  <a:ext uri="{FF2B5EF4-FFF2-40B4-BE49-F238E27FC236}">
                    <a16:creationId xmlns:a16="http://schemas.microsoft.com/office/drawing/2014/main" id="{A2AE9932-C4D1-4EEB-CC56-8A26C2F943C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91" y="1040"/>
                <a:ext cx="1403" cy="89"/>
              </a:xfrm>
              <a:custGeom>
                <a:avLst/>
                <a:gdLst>
                  <a:gd name="T0" fmla="*/ 0 w 1403"/>
                  <a:gd name="T1" fmla="*/ 88 h 89"/>
                  <a:gd name="T2" fmla="*/ 237 w 1403"/>
                  <a:gd name="T3" fmla="*/ 0 h 89"/>
                  <a:gd name="T4" fmla="*/ 1402 w 1403"/>
                  <a:gd name="T5" fmla="*/ 0 h 89"/>
                  <a:gd name="T6" fmla="*/ 1174 w 1403"/>
                  <a:gd name="T7" fmla="*/ 88 h 89"/>
                  <a:gd name="T8" fmla="*/ 9 w 1403"/>
                  <a:gd name="T9" fmla="*/ 88 h 89"/>
                  <a:gd name="T10" fmla="*/ 0 w 1403"/>
                  <a:gd name="T11" fmla="*/ 8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03" h="89">
                    <a:moveTo>
                      <a:pt x="0" y="88"/>
                    </a:moveTo>
                    <a:lnTo>
                      <a:pt x="237" y="0"/>
                    </a:lnTo>
                    <a:lnTo>
                      <a:pt x="1402" y="0"/>
                    </a:lnTo>
                    <a:lnTo>
                      <a:pt x="1174" y="88"/>
                    </a:lnTo>
                    <a:lnTo>
                      <a:pt x="9" y="88"/>
                    </a:lnTo>
                    <a:lnTo>
                      <a:pt x="0" y="88"/>
                    </a:lnTo>
                  </a:path>
                </a:pathLst>
              </a:custGeom>
              <a:solidFill>
                <a:srgbClr val="EDEDE7"/>
              </a:solidFill>
              <a:ln w="12700" cap="rnd" cmpd="sng">
                <a:solidFill>
                  <a:srgbClr val="EDEDE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56" name="Line 40">
                <a:extLst>
                  <a:ext uri="{FF2B5EF4-FFF2-40B4-BE49-F238E27FC236}">
                    <a16:creationId xmlns:a16="http://schemas.microsoft.com/office/drawing/2014/main" id="{6102FC68-6E66-3EA9-D434-102F392159A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399" y="3568"/>
                <a:ext cx="1159" cy="0"/>
              </a:xfrm>
              <a:prstGeom prst="line">
                <a:avLst/>
              </a:prstGeom>
              <a:noFill/>
              <a:ln w="25400">
                <a:solidFill>
                  <a:srgbClr val="93936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57" name="Line 41">
                <a:extLst>
                  <a:ext uri="{FF2B5EF4-FFF2-40B4-BE49-F238E27FC236}">
                    <a16:creationId xmlns:a16="http://schemas.microsoft.com/office/drawing/2014/main" id="{01697E08-AE0B-008D-E060-58BA0F190A1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338" y="3540"/>
                <a:ext cx="61" cy="256"/>
              </a:xfrm>
              <a:prstGeom prst="line">
                <a:avLst/>
              </a:prstGeom>
              <a:noFill/>
              <a:ln w="12700">
                <a:solidFill>
                  <a:srgbClr val="C9C9B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58" name="Line 42">
                <a:extLst>
                  <a:ext uri="{FF2B5EF4-FFF2-40B4-BE49-F238E27FC236}">
                    <a16:creationId xmlns:a16="http://schemas.microsoft.com/office/drawing/2014/main" id="{E59B8854-7F3A-A268-7949-B2E4B1EC949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522" y="3540"/>
                <a:ext cx="52" cy="256"/>
              </a:xfrm>
              <a:prstGeom prst="line">
                <a:avLst/>
              </a:prstGeom>
              <a:noFill/>
              <a:ln w="12700">
                <a:solidFill>
                  <a:srgbClr val="C9C9B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59" name="Line 43">
                <a:extLst>
                  <a:ext uri="{FF2B5EF4-FFF2-40B4-BE49-F238E27FC236}">
                    <a16:creationId xmlns:a16="http://schemas.microsoft.com/office/drawing/2014/main" id="{7258D768-0AC8-0142-90A9-ED1BD07DFC8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313" y="1224"/>
                <a:ext cx="214" cy="0"/>
              </a:xfrm>
              <a:prstGeom prst="line">
                <a:avLst/>
              </a:prstGeom>
              <a:noFill/>
              <a:ln w="508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11660" name="Group 44">
              <a:extLst>
                <a:ext uri="{FF2B5EF4-FFF2-40B4-BE49-F238E27FC236}">
                  <a16:creationId xmlns:a16="http://schemas.microsoft.com/office/drawing/2014/main" id="{A1633D78-4DB7-AB38-FF66-578D7AD5B55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58" y="1288"/>
              <a:ext cx="1022" cy="484"/>
              <a:chOff x="1458" y="1288"/>
              <a:chExt cx="1022" cy="484"/>
            </a:xfrm>
          </p:grpSpPr>
          <p:sp>
            <p:nvSpPr>
              <p:cNvPr id="111661" name="Rectangle 45">
                <a:extLst>
                  <a:ext uri="{FF2B5EF4-FFF2-40B4-BE49-F238E27FC236}">
                    <a16:creationId xmlns:a16="http://schemas.microsoft.com/office/drawing/2014/main" id="{1E350DC3-4455-8D39-7999-609543DEBCD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58" y="1300"/>
                <a:ext cx="1022" cy="472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62" name="Line 46">
                <a:extLst>
                  <a:ext uri="{FF2B5EF4-FFF2-40B4-BE49-F238E27FC236}">
                    <a16:creationId xmlns:a16="http://schemas.microsoft.com/office/drawing/2014/main" id="{0853B87A-ABF0-0B94-4354-51BB7D61031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1300"/>
                <a:ext cx="0" cy="47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63" name="Line 47">
                <a:extLst>
                  <a:ext uri="{FF2B5EF4-FFF2-40B4-BE49-F238E27FC236}">
                    <a16:creationId xmlns:a16="http://schemas.microsoft.com/office/drawing/2014/main" id="{D6BBCD3D-0651-30D1-3546-FD0503AF903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1300"/>
                <a:ext cx="0" cy="47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64" name="Line 48">
                <a:extLst>
                  <a:ext uri="{FF2B5EF4-FFF2-40B4-BE49-F238E27FC236}">
                    <a16:creationId xmlns:a16="http://schemas.microsoft.com/office/drawing/2014/main" id="{450BC152-B905-8638-8444-314D593E660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95" y="1300"/>
                <a:ext cx="0" cy="448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65" name="Line 49">
                <a:extLst>
                  <a:ext uri="{FF2B5EF4-FFF2-40B4-BE49-F238E27FC236}">
                    <a16:creationId xmlns:a16="http://schemas.microsoft.com/office/drawing/2014/main" id="{062BC2F5-5DFA-3B06-F78F-137A9E62B5F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70" y="1300"/>
                <a:ext cx="0" cy="47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66" name="Line 50">
                <a:extLst>
                  <a:ext uri="{FF2B5EF4-FFF2-40B4-BE49-F238E27FC236}">
                    <a16:creationId xmlns:a16="http://schemas.microsoft.com/office/drawing/2014/main" id="{64C49D70-7AAE-816E-0E32-CF90FBD1BDE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61" y="1300"/>
                <a:ext cx="0" cy="47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67" name="Line 51">
                <a:extLst>
                  <a:ext uri="{FF2B5EF4-FFF2-40B4-BE49-F238E27FC236}">
                    <a16:creationId xmlns:a16="http://schemas.microsoft.com/office/drawing/2014/main" id="{65E843DA-0378-37E1-EE58-8C98365DD91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1764"/>
                <a:ext cx="984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68" name="Line 52">
                <a:extLst>
                  <a:ext uri="{FF2B5EF4-FFF2-40B4-BE49-F238E27FC236}">
                    <a16:creationId xmlns:a16="http://schemas.microsoft.com/office/drawing/2014/main" id="{E0834DC2-49F9-944E-730A-7856070E25E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1756"/>
                <a:ext cx="984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69" name="Line 53">
                <a:extLst>
                  <a:ext uri="{FF2B5EF4-FFF2-40B4-BE49-F238E27FC236}">
                    <a16:creationId xmlns:a16="http://schemas.microsoft.com/office/drawing/2014/main" id="{4E5CB5D7-86B3-CEC8-429B-AE90491B792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59" y="1332"/>
                <a:ext cx="0" cy="4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70" name="Line 54">
                <a:extLst>
                  <a:ext uri="{FF2B5EF4-FFF2-40B4-BE49-F238E27FC236}">
                    <a16:creationId xmlns:a16="http://schemas.microsoft.com/office/drawing/2014/main" id="{2411C943-31F8-34CA-D95A-85C69351614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32" y="1332"/>
                <a:ext cx="0" cy="4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71" name="Line 55">
                <a:extLst>
                  <a:ext uri="{FF2B5EF4-FFF2-40B4-BE49-F238E27FC236}">
                    <a16:creationId xmlns:a16="http://schemas.microsoft.com/office/drawing/2014/main" id="{8F26E739-8B01-AC2F-1148-19A78A77545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95" y="1316"/>
                <a:ext cx="957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72" name="Line 56">
                <a:extLst>
                  <a:ext uri="{FF2B5EF4-FFF2-40B4-BE49-F238E27FC236}">
                    <a16:creationId xmlns:a16="http://schemas.microsoft.com/office/drawing/2014/main" id="{79C0AEA4-5827-52DE-27C2-69DA1E61000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59" y="1396"/>
                <a:ext cx="319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73" name="Line 57">
                <a:extLst>
                  <a:ext uri="{FF2B5EF4-FFF2-40B4-BE49-F238E27FC236}">
                    <a16:creationId xmlns:a16="http://schemas.microsoft.com/office/drawing/2014/main" id="{7613A581-84D7-EDF7-5D12-4355AB90C1A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95" y="1332"/>
                <a:ext cx="957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74" name="Freeform 58">
                <a:extLst>
                  <a:ext uri="{FF2B5EF4-FFF2-40B4-BE49-F238E27FC236}">
                    <a16:creationId xmlns:a16="http://schemas.microsoft.com/office/drawing/2014/main" id="{CEB2EC27-3251-1520-15D7-7501B96C69D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91" y="1288"/>
                <a:ext cx="29" cy="9"/>
              </a:xfrm>
              <a:custGeom>
                <a:avLst/>
                <a:gdLst>
                  <a:gd name="T0" fmla="*/ 0 w 29"/>
                  <a:gd name="T1" fmla="*/ 8 h 9"/>
                  <a:gd name="T2" fmla="*/ 0 w 29"/>
                  <a:gd name="T3" fmla="*/ 0 h 9"/>
                  <a:gd name="T4" fmla="*/ 28 w 29"/>
                  <a:gd name="T5" fmla="*/ 8 h 9"/>
                  <a:gd name="T6" fmla="*/ 0 w 29"/>
                  <a:gd name="T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9">
                    <a:moveTo>
                      <a:pt x="0" y="8"/>
                    </a:moveTo>
                    <a:lnTo>
                      <a:pt x="0" y="0"/>
                    </a:lnTo>
                    <a:lnTo>
                      <a:pt x="28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C9C9B6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75" name="Rectangle 59">
                <a:extLst>
                  <a:ext uri="{FF2B5EF4-FFF2-40B4-BE49-F238E27FC236}">
                    <a16:creationId xmlns:a16="http://schemas.microsoft.com/office/drawing/2014/main" id="{3F8DCB6C-EDB6-9FCD-79E4-F092973E1E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13" y="1332"/>
                <a:ext cx="2" cy="32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76" name="Line 60">
                <a:extLst>
                  <a:ext uri="{FF2B5EF4-FFF2-40B4-BE49-F238E27FC236}">
                    <a16:creationId xmlns:a16="http://schemas.microsoft.com/office/drawing/2014/main" id="{EC3610A3-1F89-8B54-D53C-58E0426E901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1364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77" name="Line 61">
                <a:extLst>
                  <a:ext uri="{FF2B5EF4-FFF2-40B4-BE49-F238E27FC236}">
                    <a16:creationId xmlns:a16="http://schemas.microsoft.com/office/drawing/2014/main" id="{5C654D28-3BA0-0CE5-C73C-C6CC905410F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1388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78" name="Line 62">
                <a:extLst>
                  <a:ext uri="{FF2B5EF4-FFF2-40B4-BE49-F238E27FC236}">
                    <a16:creationId xmlns:a16="http://schemas.microsoft.com/office/drawing/2014/main" id="{B2625B98-21D8-5E26-0A89-2FB05A255F9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59" y="1636"/>
                <a:ext cx="319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79" name="Rectangle 63">
                <a:extLst>
                  <a:ext uri="{FF2B5EF4-FFF2-40B4-BE49-F238E27FC236}">
                    <a16:creationId xmlns:a16="http://schemas.microsoft.com/office/drawing/2014/main" id="{D301BE9B-ECDE-2CE2-653C-A10516FB40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13" y="1692"/>
                <a:ext cx="2" cy="32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80" name="Line 64">
                <a:extLst>
                  <a:ext uri="{FF2B5EF4-FFF2-40B4-BE49-F238E27FC236}">
                    <a16:creationId xmlns:a16="http://schemas.microsoft.com/office/drawing/2014/main" id="{DA6927FC-E424-4439-0FF2-B535EEE854D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61" y="1360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81" name="Line 65">
                <a:extLst>
                  <a:ext uri="{FF2B5EF4-FFF2-40B4-BE49-F238E27FC236}">
                    <a16:creationId xmlns:a16="http://schemas.microsoft.com/office/drawing/2014/main" id="{F806ACCB-BE59-17AB-F3AC-D795F1D38E5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61" y="1384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82" name="Freeform 66">
                <a:extLst>
                  <a:ext uri="{FF2B5EF4-FFF2-40B4-BE49-F238E27FC236}">
                    <a16:creationId xmlns:a16="http://schemas.microsoft.com/office/drawing/2014/main" id="{0043EF17-F130-44A3-392A-CF2A9B1D91C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2" y="1288"/>
                <a:ext cx="28" cy="9"/>
              </a:xfrm>
              <a:custGeom>
                <a:avLst/>
                <a:gdLst>
                  <a:gd name="T0" fmla="*/ 0 w 28"/>
                  <a:gd name="T1" fmla="*/ 8 h 9"/>
                  <a:gd name="T2" fmla="*/ 0 w 28"/>
                  <a:gd name="T3" fmla="*/ 0 h 9"/>
                  <a:gd name="T4" fmla="*/ 27 w 28"/>
                  <a:gd name="T5" fmla="*/ 0 h 9"/>
                  <a:gd name="T6" fmla="*/ 27 w 28"/>
                  <a:gd name="T7" fmla="*/ 8 h 9"/>
                  <a:gd name="T8" fmla="*/ 0 w 28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9">
                    <a:moveTo>
                      <a:pt x="0" y="8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C9C9B6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83" name="Rectangle 67">
                <a:extLst>
                  <a:ext uri="{FF2B5EF4-FFF2-40B4-BE49-F238E27FC236}">
                    <a16:creationId xmlns:a16="http://schemas.microsoft.com/office/drawing/2014/main" id="{C2532071-D058-93E9-7FC7-D6FFCD295E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04" y="1428"/>
                <a:ext cx="37" cy="48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84" name="Oval 68">
                <a:extLst>
                  <a:ext uri="{FF2B5EF4-FFF2-40B4-BE49-F238E27FC236}">
                    <a16:creationId xmlns:a16="http://schemas.microsoft.com/office/drawing/2014/main" id="{3F1BF911-CB15-B570-BAA9-DDEF4EF9CC0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31" y="1348"/>
                <a:ext cx="1" cy="8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85" name="Oval 69">
                <a:extLst>
                  <a:ext uri="{FF2B5EF4-FFF2-40B4-BE49-F238E27FC236}">
                    <a16:creationId xmlns:a16="http://schemas.microsoft.com/office/drawing/2014/main" id="{2B81C65D-0155-2820-1A17-31865B62743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40" y="1348"/>
                <a:ext cx="1" cy="8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86" name="Line 70">
                <a:extLst>
                  <a:ext uri="{FF2B5EF4-FFF2-40B4-BE49-F238E27FC236}">
                    <a16:creationId xmlns:a16="http://schemas.microsoft.com/office/drawing/2014/main" id="{E1788E38-8707-0FE5-C1EA-BEE90923704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41" y="1344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87" name="Oval 71">
                <a:extLst>
                  <a:ext uri="{FF2B5EF4-FFF2-40B4-BE49-F238E27FC236}">
                    <a16:creationId xmlns:a16="http://schemas.microsoft.com/office/drawing/2014/main" id="{FC7B9724-4434-D250-5969-88661821FB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31" y="1708"/>
                <a:ext cx="1" cy="1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88" name="Oval 72">
                <a:extLst>
                  <a:ext uri="{FF2B5EF4-FFF2-40B4-BE49-F238E27FC236}">
                    <a16:creationId xmlns:a16="http://schemas.microsoft.com/office/drawing/2014/main" id="{0B8CE6D2-77A7-9CC4-D330-D199681A001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40" y="1708"/>
                <a:ext cx="1" cy="1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89" name="Line 73">
                <a:extLst>
                  <a:ext uri="{FF2B5EF4-FFF2-40B4-BE49-F238E27FC236}">
                    <a16:creationId xmlns:a16="http://schemas.microsoft.com/office/drawing/2014/main" id="{F61C9AB9-323A-948C-9491-F880208F601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41" y="1704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90" name="Rectangle 74">
                <a:extLst>
                  <a:ext uri="{FF2B5EF4-FFF2-40B4-BE49-F238E27FC236}">
                    <a16:creationId xmlns:a16="http://schemas.microsoft.com/office/drawing/2014/main" id="{203A48E1-F9A1-3CE2-40B1-2EBFC521D8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13" y="1756"/>
                <a:ext cx="10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91" name="Rectangle 75">
                <a:extLst>
                  <a:ext uri="{FF2B5EF4-FFF2-40B4-BE49-F238E27FC236}">
                    <a16:creationId xmlns:a16="http://schemas.microsoft.com/office/drawing/2014/main" id="{ADDE4BF4-C0C6-EA5F-6771-563A00D47E2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13" y="1756"/>
                <a:ext cx="10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92" name="Rectangle 76">
                <a:extLst>
                  <a:ext uri="{FF2B5EF4-FFF2-40B4-BE49-F238E27FC236}">
                    <a16:creationId xmlns:a16="http://schemas.microsoft.com/office/drawing/2014/main" id="{9FDD015C-9298-CF6E-0EED-A15789CACF4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95" y="1340"/>
                <a:ext cx="584" cy="376"/>
              </a:xfrm>
              <a:prstGeom prst="rect">
                <a:avLst/>
              </a:prstGeom>
              <a:solidFill>
                <a:srgbClr val="5589FF"/>
              </a:solidFill>
              <a:ln w="12700">
                <a:solidFill>
                  <a:srgbClr val="004E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93" name="Line 77">
                <a:extLst>
                  <a:ext uri="{FF2B5EF4-FFF2-40B4-BE49-F238E27FC236}">
                    <a16:creationId xmlns:a16="http://schemas.microsoft.com/office/drawing/2014/main" id="{7B78302E-E6B8-02DA-C22C-4CAE5CEA89B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61" y="1300"/>
                <a:ext cx="0" cy="448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94" name="Line 78">
                <a:extLst>
                  <a:ext uri="{FF2B5EF4-FFF2-40B4-BE49-F238E27FC236}">
                    <a16:creationId xmlns:a16="http://schemas.microsoft.com/office/drawing/2014/main" id="{73D63C48-2BAB-4F96-8D95-174853AAF43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95" y="1340"/>
                <a:ext cx="584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95" name="Line 79">
                <a:extLst>
                  <a:ext uri="{FF2B5EF4-FFF2-40B4-BE49-F238E27FC236}">
                    <a16:creationId xmlns:a16="http://schemas.microsoft.com/office/drawing/2014/main" id="{F1DEC28E-5B24-DC65-1E33-B2D9F95D8B2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59" y="1732"/>
                <a:ext cx="893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96" name="Line 80">
                <a:extLst>
                  <a:ext uri="{FF2B5EF4-FFF2-40B4-BE49-F238E27FC236}">
                    <a16:creationId xmlns:a16="http://schemas.microsoft.com/office/drawing/2014/main" id="{FDF5C512-A2DE-DBB9-47D8-8E9F81ADCC4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95" y="1724"/>
                <a:ext cx="584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97" name="Line 81">
                <a:extLst>
                  <a:ext uri="{FF2B5EF4-FFF2-40B4-BE49-F238E27FC236}">
                    <a16:creationId xmlns:a16="http://schemas.microsoft.com/office/drawing/2014/main" id="{5526563E-7C5A-D497-918C-70D309B3580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96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98" name="Line 82">
                <a:extLst>
                  <a:ext uri="{FF2B5EF4-FFF2-40B4-BE49-F238E27FC236}">
                    <a16:creationId xmlns:a16="http://schemas.microsoft.com/office/drawing/2014/main" id="{CF59BA7B-BE4C-A6CC-4E98-10D8F19F421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15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699" name="Line 83">
                <a:extLst>
                  <a:ext uri="{FF2B5EF4-FFF2-40B4-BE49-F238E27FC236}">
                    <a16:creationId xmlns:a16="http://schemas.microsoft.com/office/drawing/2014/main" id="{09D2DB03-3D17-AA72-1929-4370FE98B97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42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00" name="Line 84">
                <a:extLst>
                  <a:ext uri="{FF2B5EF4-FFF2-40B4-BE49-F238E27FC236}">
                    <a16:creationId xmlns:a16="http://schemas.microsoft.com/office/drawing/2014/main" id="{92D2564C-73CC-B29E-CD2A-C3E236689E6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69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01" name="Line 85">
                <a:extLst>
                  <a:ext uri="{FF2B5EF4-FFF2-40B4-BE49-F238E27FC236}">
                    <a16:creationId xmlns:a16="http://schemas.microsoft.com/office/drawing/2014/main" id="{9768BD4F-4BA0-69C2-758E-D7C9CDC2F55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96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02" name="Line 86">
                <a:extLst>
                  <a:ext uri="{FF2B5EF4-FFF2-40B4-BE49-F238E27FC236}">
                    <a16:creationId xmlns:a16="http://schemas.microsoft.com/office/drawing/2014/main" id="{5AB308FC-9514-DF1F-9EA3-1DC841ADE32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34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03" name="Line 87">
                <a:extLst>
                  <a:ext uri="{FF2B5EF4-FFF2-40B4-BE49-F238E27FC236}">
                    <a16:creationId xmlns:a16="http://schemas.microsoft.com/office/drawing/2014/main" id="{D398EB64-71EC-8056-E984-C31FC78698B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69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04" name="Line 88">
                <a:extLst>
                  <a:ext uri="{FF2B5EF4-FFF2-40B4-BE49-F238E27FC236}">
                    <a16:creationId xmlns:a16="http://schemas.microsoft.com/office/drawing/2014/main" id="{1A4B1094-C873-E2D3-E283-C05532979DC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05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05" name="Line 89">
                <a:extLst>
                  <a:ext uri="{FF2B5EF4-FFF2-40B4-BE49-F238E27FC236}">
                    <a16:creationId xmlns:a16="http://schemas.microsoft.com/office/drawing/2014/main" id="{6F887EE9-CC86-575A-3F19-FD5663327C3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42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06" name="Line 90">
                <a:extLst>
                  <a:ext uri="{FF2B5EF4-FFF2-40B4-BE49-F238E27FC236}">
                    <a16:creationId xmlns:a16="http://schemas.microsoft.com/office/drawing/2014/main" id="{964984AF-92A2-A3BA-FA20-7CCB989929D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87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07" name="Line 91">
                <a:extLst>
                  <a:ext uri="{FF2B5EF4-FFF2-40B4-BE49-F238E27FC236}">
                    <a16:creationId xmlns:a16="http://schemas.microsoft.com/office/drawing/2014/main" id="{B8886D99-68FE-4DA1-7575-8CA0F06000A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33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08" name="Line 92">
                <a:extLst>
                  <a:ext uri="{FF2B5EF4-FFF2-40B4-BE49-F238E27FC236}">
                    <a16:creationId xmlns:a16="http://schemas.microsoft.com/office/drawing/2014/main" id="{A4458046-ACC8-200C-359A-433F5C22A2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71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09" name="Line 93">
                <a:extLst>
                  <a:ext uri="{FF2B5EF4-FFF2-40B4-BE49-F238E27FC236}">
                    <a16:creationId xmlns:a16="http://schemas.microsoft.com/office/drawing/2014/main" id="{9DC8869A-24AF-A029-B368-C40EAE699D3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97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10" name="Line 94">
                <a:extLst>
                  <a:ext uri="{FF2B5EF4-FFF2-40B4-BE49-F238E27FC236}">
                    <a16:creationId xmlns:a16="http://schemas.microsoft.com/office/drawing/2014/main" id="{1F00EBF6-1FCD-9972-EE31-C700FCF614D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4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11" name="Rectangle 95">
                <a:extLst>
                  <a:ext uri="{FF2B5EF4-FFF2-40B4-BE49-F238E27FC236}">
                    <a16:creationId xmlns:a16="http://schemas.microsoft.com/office/drawing/2014/main" id="{2FBC97AD-75F9-046F-5D55-548FD728A55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41" y="1756"/>
                <a:ext cx="1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12" name="Rectangle 96">
                <a:extLst>
                  <a:ext uri="{FF2B5EF4-FFF2-40B4-BE49-F238E27FC236}">
                    <a16:creationId xmlns:a16="http://schemas.microsoft.com/office/drawing/2014/main" id="{A1EADDD1-B92E-285B-A253-78AA79B091B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50" y="1756"/>
                <a:ext cx="1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13" name="Rectangle 97">
                <a:extLst>
                  <a:ext uri="{FF2B5EF4-FFF2-40B4-BE49-F238E27FC236}">
                    <a16:creationId xmlns:a16="http://schemas.microsoft.com/office/drawing/2014/main" id="{0824BF49-237C-299B-5594-E850FE03FF6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87" y="1756"/>
                <a:ext cx="10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14" name="Rectangle 98">
                <a:extLst>
                  <a:ext uri="{FF2B5EF4-FFF2-40B4-BE49-F238E27FC236}">
                    <a16:creationId xmlns:a16="http://schemas.microsoft.com/office/drawing/2014/main" id="{83F1C523-2431-55BB-D281-757A966ECB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87" y="1756"/>
                <a:ext cx="10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15" name="Line 99">
                <a:extLst>
                  <a:ext uri="{FF2B5EF4-FFF2-40B4-BE49-F238E27FC236}">
                    <a16:creationId xmlns:a16="http://schemas.microsoft.com/office/drawing/2014/main" id="{4EE704E0-DBE4-CCF9-1DCD-44E1074E690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15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16" name="Line 100">
                <a:extLst>
                  <a:ext uri="{FF2B5EF4-FFF2-40B4-BE49-F238E27FC236}">
                    <a16:creationId xmlns:a16="http://schemas.microsoft.com/office/drawing/2014/main" id="{5CCE471F-AE16-7820-D3DC-3351AF29E82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96" y="1316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17" name="Rectangle 101">
                <a:extLst>
                  <a:ext uri="{FF2B5EF4-FFF2-40B4-BE49-F238E27FC236}">
                    <a16:creationId xmlns:a16="http://schemas.microsoft.com/office/drawing/2014/main" id="{68C0DB83-73B0-C413-2CB2-FD97E26BF4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58" y="1300"/>
                <a:ext cx="1022" cy="472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18" name="Line 102">
                <a:extLst>
                  <a:ext uri="{FF2B5EF4-FFF2-40B4-BE49-F238E27FC236}">
                    <a16:creationId xmlns:a16="http://schemas.microsoft.com/office/drawing/2014/main" id="{5C0B3A57-218C-E6FA-7700-25B0EA9EC5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88" y="1316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19" name="Oval 103">
                <a:extLst>
                  <a:ext uri="{FF2B5EF4-FFF2-40B4-BE49-F238E27FC236}">
                    <a16:creationId xmlns:a16="http://schemas.microsoft.com/office/drawing/2014/main" id="{899DA597-4CC9-2540-D995-9707C5FEDB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97" y="1348"/>
                <a:ext cx="1" cy="8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20" name="Oval 104">
                <a:extLst>
                  <a:ext uri="{FF2B5EF4-FFF2-40B4-BE49-F238E27FC236}">
                    <a16:creationId xmlns:a16="http://schemas.microsoft.com/office/drawing/2014/main" id="{8C02681E-4B82-0A5F-FED6-E6052D9A88A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97" y="1348"/>
                <a:ext cx="1" cy="8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21" name="Line 105">
                <a:extLst>
                  <a:ext uri="{FF2B5EF4-FFF2-40B4-BE49-F238E27FC236}">
                    <a16:creationId xmlns:a16="http://schemas.microsoft.com/office/drawing/2014/main" id="{7399E088-FBAD-01D5-E320-899F737F061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97" y="1344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22" name="Oval 106">
                <a:extLst>
                  <a:ext uri="{FF2B5EF4-FFF2-40B4-BE49-F238E27FC236}">
                    <a16:creationId xmlns:a16="http://schemas.microsoft.com/office/drawing/2014/main" id="{144BA231-8D3F-ED8C-B328-CA1436390A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97" y="1708"/>
                <a:ext cx="1" cy="1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23" name="Oval 107">
                <a:extLst>
                  <a:ext uri="{FF2B5EF4-FFF2-40B4-BE49-F238E27FC236}">
                    <a16:creationId xmlns:a16="http://schemas.microsoft.com/office/drawing/2014/main" id="{325A0589-ABE5-94BA-7E6E-C309FD7F8E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97" y="1708"/>
                <a:ext cx="1" cy="1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24" name="Line 108">
                <a:extLst>
                  <a:ext uri="{FF2B5EF4-FFF2-40B4-BE49-F238E27FC236}">
                    <a16:creationId xmlns:a16="http://schemas.microsoft.com/office/drawing/2014/main" id="{9A04A169-A50A-472F-3944-6175A633A46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97" y="1704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25" name="Rectangle 109">
                <a:extLst>
                  <a:ext uri="{FF2B5EF4-FFF2-40B4-BE49-F238E27FC236}">
                    <a16:creationId xmlns:a16="http://schemas.microsoft.com/office/drawing/2014/main" id="{A899DE5D-5955-E071-29E6-8808CDA8E2C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04" y="1564"/>
                <a:ext cx="37" cy="56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26" name="Rectangle 110">
                <a:extLst>
                  <a:ext uri="{FF2B5EF4-FFF2-40B4-BE49-F238E27FC236}">
                    <a16:creationId xmlns:a16="http://schemas.microsoft.com/office/drawing/2014/main" id="{A874CDD4-BB1C-D9E1-B759-6E64A234A00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77" y="1332"/>
                <a:ext cx="10" cy="32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27" name="Rectangle 111">
                <a:extLst>
                  <a:ext uri="{FF2B5EF4-FFF2-40B4-BE49-F238E27FC236}">
                    <a16:creationId xmlns:a16="http://schemas.microsoft.com/office/drawing/2014/main" id="{3E8824B9-888F-4F32-62D4-1ED0551D5A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77" y="1708"/>
                <a:ext cx="10" cy="16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28" name="Line 112">
                <a:extLst>
                  <a:ext uri="{FF2B5EF4-FFF2-40B4-BE49-F238E27FC236}">
                    <a16:creationId xmlns:a16="http://schemas.microsoft.com/office/drawing/2014/main" id="{167D5F12-96E4-9426-2779-597C8C79ADB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42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29" name="Line 113">
                <a:extLst>
                  <a:ext uri="{FF2B5EF4-FFF2-40B4-BE49-F238E27FC236}">
                    <a16:creationId xmlns:a16="http://schemas.microsoft.com/office/drawing/2014/main" id="{2AF717E7-8FA2-CD32-8B01-6D003749BED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69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30" name="Line 114">
                <a:extLst>
                  <a:ext uri="{FF2B5EF4-FFF2-40B4-BE49-F238E27FC236}">
                    <a16:creationId xmlns:a16="http://schemas.microsoft.com/office/drawing/2014/main" id="{D6A75516-DD8E-E8BB-8E30-161D279157A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96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31" name="Line 115">
                <a:extLst>
                  <a:ext uri="{FF2B5EF4-FFF2-40B4-BE49-F238E27FC236}">
                    <a16:creationId xmlns:a16="http://schemas.microsoft.com/office/drawing/2014/main" id="{223C5496-7D63-7B2A-CA6B-60C99AF243A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34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32" name="Line 116">
                <a:extLst>
                  <a:ext uri="{FF2B5EF4-FFF2-40B4-BE49-F238E27FC236}">
                    <a16:creationId xmlns:a16="http://schemas.microsoft.com/office/drawing/2014/main" id="{62296552-1238-3B8A-7B94-5960DB85E70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69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33" name="Line 117">
                <a:extLst>
                  <a:ext uri="{FF2B5EF4-FFF2-40B4-BE49-F238E27FC236}">
                    <a16:creationId xmlns:a16="http://schemas.microsoft.com/office/drawing/2014/main" id="{F6C09260-AF1F-2B4A-2DE5-D5651665A6A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05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34" name="Line 118">
                <a:extLst>
                  <a:ext uri="{FF2B5EF4-FFF2-40B4-BE49-F238E27FC236}">
                    <a16:creationId xmlns:a16="http://schemas.microsoft.com/office/drawing/2014/main" id="{20732C71-D1C4-CE45-B01C-4F5BBE98BBD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42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35" name="Line 119">
                <a:extLst>
                  <a:ext uri="{FF2B5EF4-FFF2-40B4-BE49-F238E27FC236}">
                    <a16:creationId xmlns:a16="http://schemas.microsoft.com/office/drawing/2014/main" id="{6C16C7D9-D990-196B-80BB-238565C6A9D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87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36" name="Line 120">
                <a:extLst>
                  <a:ext uri="{FF2B5EF4-FFF2-40B4-BE49-F238E27FC236}">
                    <a16:creationId xmlns:a16="http://schemas.microsoft.com/office/drawing/2014/main" id="{F976FEA1-80D1-22AD-924A-3C47E98762E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33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37" name="Line 121">
                <a:extLst>
                  <a:ext uri="{FF2B5EF4-FFF2-40B4-BE49-F238E27FC236}">
                    <a16:creationId xmlns:a16="http://schemas.microsoft.com/office/drawing/2014/main" id="{371C5C6A-061D-0276-6B75-9047BE3DF9D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71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38" name="Line 122">
                <a:extLst>
                  <a:ext uri="{FF2B5EF4-FFF2-40B4-BE49-F238E27FC236}">
                    <a16:creationId xmlns:a16="http://schemas.microsoft.com/office/drawing/2014/main" id="{E80659B6-2CDF-21E6-9C8F-782EE4EBEEE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97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39" name="Line 123">
                <a:extLst>
                  <a:ext uri="{FF2B5EF4-FFF2-40B4-BE49-F238E27FC236}">
                    <a16:creationId xmlns:a16="http://schemas.microsoft.com/office/drawing/2014/main" id="{C34F405D-4A01-E31F-2EAA-DB1D4F0EF20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4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40" name="Line 124">
                <a:extLst>
                  <a:ext uri="{FF2B5EF4-FFF2-40B4-BE49-F238E27FC236}">
                    <a16:creationId xmlns:a16="http://schemas.microsoft.com/office/drawing/2014/main" id="{8CAC030F-ADDA-7347-DE9E-4627D910D59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51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41" name="Line 125">
                <a:extLst>
                  <a:ext uri="{FF2B5EF4-FFF2-40B4-BE49-F238E27FC236}">
                    <a16:creationId xmlns:a16="http://schemas.microsoft.com/office/drawing/2014/main" id="{16ECC16E-7FED-B442-18A2-E7464515E7B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79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42" name="Line 126">
                <a:extLst>
                  <a:ext uri="{FF2B5EF4-FFF2-40B4-BE49-F238E27FC236}">
                    <a16:creationId xmlns:a16="http://schemas.microsoft.com/office/drawing/2014/main" id="{62CACA83-DAD2-A163-A991-87700E4FDB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06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43" name="Line 127">
                <a:extLst>
                  <a:ext uri="{FF2B5EF4-FFF2-40B4-BE49-F238E27FC236}">
                    <a16:creationId xmlns:a16="http://schemas.microsoft.com/office/drawing/2014/main" id="{A5139853-65B4-3C10-3873-78BEE156808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33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44" name="Line 128">
                <a:extLst>
                  <a:ext uri="{FF2B5EF4-FFF2-40B4-BE49-F238E27FC236}">
                    <a16:creationId xmlns:a16="http://schemas.microsoft.com/office/drawing/2014/main" id="{CEDA9C7A-16ED-E813-32F2-0A12D49829E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61" y="1340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45" name="Rectangle 129">
                <a:extLst>
                  <a:ext uri="{FF2B5EF4-FFF2-40B4-BE49-F238E27FC236}">
                    <a16:creationId xmlns:a16="http://schemas.microsoft.com/office/drawing/2014/main" id="{61D63D27-5832-2B9B-4500-6B2DBEB593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82" y="1368"/>
                <a:ext cx="401" cy="136"/>
              </a:xfrm>
              <a:prstGeom prst="rect">
                <a:avLst/>
              </a:prstGeom>
              <a:solidFill>
                <a:srgbClr val="558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46" name="Rectangle 130">
                <a:extLst>
                  <a:ext uri="{FF2B5EF4-FFF2-40B4-BE49-F238E27FC236}">
                    <a16:creationId xmlns:a16="http://schemas.microsoft.com/office/drawing/2014/main" id="{CCDB6B6A-2159-D7A3-360E-D8EB3BFD660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82" y="1368"/>
                <a:ext cx="401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47" name="Line 131">
                <a:extLst>
                  <a:ext uri="{FF2B5EF4-FFF2-40B4-BE49-F238E27FC236}">
                    <a16:creationId xmlns:a16="http://schemas.microsoft.com/office/drawing/2014/main" id="{5377468E-D0CF-7D2E-EC91-C57FA129BC3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61" y="1720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48" name="Line 132">
                <a:extLst>
                  <a:ext uri="{FF2B5EF4-FFF2-40B4-BE49-F238E27FC236}">
                    <a16:creationId xmlns:a16="http://schemas.microsoft.com/office/drawing/2014/main" id="{B31C5C0F-CC7E-2C6F-6647-AE511174DBC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1732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49" name="Line 133">
                <a:extLst>
                  <a:ext uri="{FF2B5EF4-FFF2-40B4-BE49-F238E27FC236}">
                    <a16:creationId xmlns:a16="http://schemas.microsoft.com/office/drawing/2014/main" id="{87C4F16D-029D-AB32-8B0A-6AC88C901ED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51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50" name="Line 134">
                <a:extLst>
                  <a:ext uri="{FF2B5EF4-FFF2-40B4-BE49-F238E27FC236}">
                    <a16:creationId xmlns:a16="http://schemas.microsoft.com/office/drawing/2014/main" id="{E3193CD2-2D03-F7F3-10D7-293254C3AAA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79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51" name="Line 135">
                <a:extLst>
                  <a:ext uri="{FF2B5EF4-FFF2-40B4-BE49-F238E27FC236}">
                    <a16:creationId xmlns:a16="http://schemas.microsoft.com/office/drawing/2014/main" id="{E8AB67CF-BD4C-4B9B-E8C1-AD1EF912104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06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52" name="Line 136">
                <a:extLst>
                  <a:ext uri="{FF2B5EF4-FFF2-40B4-BE49-F238E27FC236}">
                    <a16:creationId xmlns:a16="http://schemas.microsoft.com/office/drawing/2014/main" id="{AB15A611-3AFF-4437-FB12-6168F7D36AE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33" y="1732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1753" name="Rectangle 137">
              <a:extLst>
                <a:ext uri="{FF2B5EF4-FFF2-40B4-BE49-F238E27FC236}">
                  <a16:creationId xmlns:a16="http://schemas.microsoft.com/office/drawing/2014/main" id="{AC6BAF37-7123-683C-D39D-FBF186F6902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86" y="1320"/>
              <a:ext cx="1785" cy="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866" tIns="33338" rIns="67866" bIns="33338">
              <a:spAutoFit/>
            </a:bodyPr>
            <a:lstStyle/>
            <a:p>
              <a:pPr defTabSz="6858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_tradnl" altLang="es-ES" sz="1350" b="1" kern="1200">
                  <a:latin typeface="Times New Roman" panose="02020603050405020304" pitchFamily="18" charset="0"/>
                  <a:ea typeface="+mn-ea"/>
                  <a:cs typeface="+mn-cs"/>
                </a:rPr>
                <a:t>IPE</a:t>
              </a:r>
            </a:p>
          </p:txBody>
        </p:sp>
        <p:grpSp>
          <p:nvGrpSpPr>
            <p:cNvPr id="111754" name="Group 138">
              <a:extLst>
                <a:ext uri="{FF2B5EF4-FFF2-40B4-BE49-F238E27FC236}">
                  <a16:creationId xmlns:a16="http://schemas.microsoft.com/office/drawing/2014/main" id="{1E8C00A6-CB48-D265-3C17-3D83983045A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58" y="1856"/>
              <a:ext cx="1022" cy="484"/>
              <a:chOff x="1458" y="1856"/>
              <a:chExt cx="1022" cy="484"/>
            </a:xfrm>
          </p:grpSpPr>
          <p:sp>
            <p:nvSpPr>
              <p:cNvPr id="111755" name="Rectangle 139">
                <a:extLst>
                  <a:ext uri="{FF2B5EF4-FFF2-40B4-BE49-F238E27FC236}">
                    <a16:creationId xmlns:a16="http://schemas.microsoft.com/office/drawing/2014/main" id="{60B41412-4183-7395-8F19-6E5C135100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58" y="1868"/>
                <a:ext cx="1022" cy="472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56" name="Line 140">
                <a:extLst>
                  <a:ext uri="{FF2B5EF4-FFF2-40B4-BE49-F238E27FC236}">
                    <a16:creationId xmlns:a16="http://schemas.microsoft.com/office/drawing/2014/main" id="{A1638248-FB1E-4C2C-2E7C-CF8FF05F1DD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1868"/>
                <a:ext cx="0" cy="47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57" name="Line 141">
                <a:extLst>
                  <a:ext uri="{FF2B5EF4-FFF2-40B4-BE49-F238E27FC236}">
                    <a16:creationId xmlns:a16="http://schemas.microsoft.com/office/drawing/2014/main" id="{19A35665-CF8B-5659-C992-938DEA8FC12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1868"/>
                <a:ext cx="0" cy="47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58" name="Line 142">
                <a:extLst>
                  <a:ext uri="{FF2B5EF4-FFF2-40B4-BE49-F238E27FC236}">
                    <a16:creationId xmlns:a16="http://schemas.microsoft.com/office/drawing/2014/main" id="{DFEC893D-D3C1-55E8-D0D6-8B323524B97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95" y="1868"/>
                <a:ext cx="0" cy="448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59" name="Line 143">
                <a:extLst>
                  <a:ext uri="{FF2B5EF4-FFF2-40B4-BE49-F238E27FC236}">
                    <a16:creationId xmlns:a16="http://schemas.microsoft.com/office/drawing/2014/main" id="{545A1572-B254-FD78-09E1-A7AB4033F1B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70" y="1868"/>
                <a:ext cx="0" cy="47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60" name="Line 144">
                <a:extLst>
                  <a:ext uri="{FF2B5EF4-FFF2-40B4-BE49-F238E27FC236}">
                    <a16:creationId xmlns:a16="http://schemas.microsoft.com/office/drawing/2014/main" id="{7F176856-F156-0A94-C619-18FF8EA581F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61" y="1868"/>
                <a:ext cx="0" cy="47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61" name="Line 145">
                <a:extLst>
                  <a:ext uri="{FF2B5EF4-FFF2-40B4-BE49-F238E27FC236}">
                    <a16:creationId xmlns:a16="http://schemas.microsoft.com/office/drawing/2014/main" id="{84664066-EB29-FB7A-5461-D319AB9BF10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2332"/>
                <a:ext cx="984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62" name="Line 146">
                <a:extLst>
                  <a:ext uri="{FF2B5EF4-FFF2-40B4-BE49-F238E27FC236}">
                    <a16:creationId xmlns:a16="http://schemas.microsoft.com/office/drawing/2014/main" id="{D1170840-17E9-45F6-8EEF-48EED618AA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2324"/>
                <a:ext cx="984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63" name="Line 147">
                <a:extLst>
                  <a:ext uri="{FF2B5EF4-FFF2-40B4-BE49-F238E27FC236}">
                    <a16:creationId xmlns:a16="http://schemas.microsoft.com/office/drawing/2014/main" id="{36AA11A5-3165-291E-01EA-1FD4DE3F964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59" y="1892"/>
                <a:ext cx="0" cy="4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64" name="Line 148">
                <a:extLst>
                  <a:ext uri="{FF2B5EF4-FFF2-40B4-BE49-F238E27FC236}">
                    <a16:creationId xmlns:a16="http://schemas.microsoft.com/office/drawing/2014/main" id="{996A8E59-9B17-D983-9C22-D764F313E34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32" y="1892"/>
                <a:ext cx="0" cy="424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65" name="Line 149">
                <a:extLst>
                  <a:ext uri="{FF2B5EF4-FFF2-40B4-BE49-F238E27FC236}">
                    <a16:creationId xmlns:a16="http://schemas.microsoft.com/office/drawing/2014/main" id="{AC5A7383-33DB-4367-B07B-86BBCDA62C1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95" y="1884"/>
                <a:ext cx="957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66" name="Line 150">
                <a:extLst>
                  <a:ext uri="{FF2B5EF4-FFF2-40B4-BE49-F238E27FC236}">
                    <a16:creationId xmlns:a16="http://schemas.microsoft.com/office/drawing/2014/main" id="{19CF6F2F-C33A-C433-A65A-5E759EC3F50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59" y="1964"/>
                <a:ext cx="319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67" name="Line 151">
                <a:extLst>
                  <a:ext uri="{FF2B5EF4-FFF2-40B4-BE49-F238E27FC236}">
                    <a16:creationId xmlns:a16="http://schemas.microsoft.com/office/drawing/2014/main" id="{78B5EFB4-531E-79E6-3FA5-9DDA5BEC9AF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95" y="1892"/>
                <a:ext cx="957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68" name="Freeform 152">
                <a:extLst>
                  <a:ext uri="{FF2B5EF4-FFF2-40B4-BE49-F238E27FC236}">
                    <a16:creationId xmlns:a16="http://schemas.microsoft.com/office/drawing/2014/main" id="{8ADA844A-59AB-69B7-25B1-C51B9AE7E6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91" y="1856"/>
                <a:ext cx="29" cy="9"/>
              </a:xfrm>
              <a:custGeom>
                <a:avLst/>
                <a:gdLst>
                  <a:gd name="T0" fmla="*/ 0 w 29"/>
                  <a:gd name="T1" fmla="*/ 8 h 9"/>
                  <a:gd name="T2" fmla="*/ 0 w 29"/>
                  <a:gd name="T3" fmla="*/ 0 h 9"/>
                  <a:gd name="T4" fmla="*/ 28 w 29"/>
                  <a:gd name="T5" fmla="*/ 8 h 9"/>
                  <a:gd name="T6" fmla="*/ 0 w 29"/>
                  <a:gd name="T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9">
                    <a:moveTo>
                      <a:pt x="0" y="8"/>
                    </a:moveTo>
                    <a:lnTo>
                      <a:pt x="0" y="0"/>
                    </a:lnTo>
                    <a:lnTo>
                      <a:pt x="28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C9C9B6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69" name="Rectangle 153">
                <a:extLst>
                  <a:ext uri="{FF2B5EF4-FFF2-40B4-BE49-F238E27FC236}">
                    <a16:creationId xmlns:a16="http://schemas.microsoft.com/office/drawing/2014/main" id="{32A7AD2D-8D73-8F84-4EC6-C0ACCBFA0B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13" y="1892"/>
                <a:ext cx="2" cy="40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70" name="Line 154">
                <a:extLst>
                  <a:ext uri="{FF2B5EF4-FFF2-40B4-BE49-F238E27FC236}">
                    <a16:creationId xmlns:a16="http://schemas.microsoft.com/office/drawing/2014/main" id="{9265FFD3-D5AA-3457-BDB5-DCCC1877778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1932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71" name="Line 155">
                <a:extLst>
                  <a:ext uri="{FF2B5EF4-FFF2-40B4-BE49-F238E27FC236}">
                    <a16:creationId xmlns:a16="http://schemas.microsoft.com/office/drawing/2014/main" id="{0A6C374E-4793-43D8-9824-C0B08E67D8E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1956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72" name="Line 156">
                <a:extLst>
                  <a:ext uri="{FF2B5EF4-FFF2-40B4-BE49-F238E27FC236}">
                    <a16:creationId xmlns:a16="http://schemas.microsoft.com/office/drawing/2014/main" id="{A3C5FFEB-93C9-6917-BD2D-23A22060897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59" y="2204"/>
                <a:ext cx="319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73" name="Rectangle 157">
                <a:extLst>
                  <a:ext uri="{FF2B5EF4-FFF2-40B4-BE49-F238E27FC236}">
                    <a16:creationId xmlns:a16="http://schemas.microsoft.com/office/drawing/2014/main" id="{7D443EE8-1CF4-4315-DB05-775C8BA2EB6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13" y="2260"/>
                <a:ext cx="2" cy="32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74" name="Line 158">
                <a:extLst>
                  <a:ext uri="{FF2B5EF4-FFF2-40B4-BE49-F238E27FC236}">
                    <a16:creationId xmlns:a16="http://schemas.microsoft.com/office/drawing/2014/main" id="{44F983F6-87A7-DB7D-5AE6-4F577516A6C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61" y="1928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75" name="Line 159">
                <a:extLst>
                  <a:ext uri="{FF2B5EF4-FFF2-40B4-BE49-F238E27FC236}">
                    <a16:creationId xmlns:a16="http://schemas.microsoft.com/office/drawing/2014/main" id="{E233217D-237C-2FEB-2203-02EC78B775A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61" y="1952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76" name="Freeform 160">
                <a:extLst>
                  <a:ext uri="{FF2B5EF4-FFF2-40B4-BE49-F238E27FC236}">
                    <a16:creationId xmlns:a16="http://schemas.microsoft.com/office/drawing/2014/main" id="{F4171C10-DEE8-F592-E14D-B48B366995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2" y="1856"/>
                <a:ext cx="28" cy="9"/>
              </a:xfrm>
              <a:custGeom>
                <a:avLst/>
                <a:gdLst>
                  <a:gd name="T0" fmla="*/ 0 w 28"/>
                  <a:gd name="T1" fmla="*/ 8 h 9"/>
                  <a:gd name="T2" fmla="*/ 0 w 28"/>
                  <a:gd name="T3" fmla="*/ 0 h 9"/>
                  <a:gd name="T4" fmla="*/ 27 w 28"/>
                  <a:gd name="T5" fmla="*/ 0 h 9"/>
                  <a:gd name="T6" fmla="*/ 27 w 28"/>
                  <a:gd name="T7" fmla="*/ 8 h 9"/>
                  <a:gd name="T8" fmla="*/ 0 w 28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9">
                    <a:moveTo>
                      <a:pt x="0" y="8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C9C9B6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77" name="Rectangle 161">
                <a:extLst>
                  <a:ext uri="{FF2B5EF4-FFF2-40B4-BE49-F238E27FC236}">
                    <a16:creationId xmlns:a16="http://schemas.microsoft.com/office/drawing/2014/main" id="{AEF4C4C5-83E2-995D-C8E8-2DF3E922671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04" y="1996"/>
                <a:ext cx="37" cy="48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78" name="Oval 162">
                <a:extLst>
                  <a:ext uri="{FF2B5EF4-FFF2-40B4-BE49-F238E27FC236}">
                    <a16:creationId xmlns:a16="http://schemas.microsoft.com/office/drawing/2014/main" id="{21509737-E072-2085-26F2-77129A762D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31" y="1916"/>
                <a:ext cx="1" cy="8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79" name="Oval 163">
                <a:extLst>
                  <a:ext uri="{FF2B5EF4-FFF2-40B4-BE49-F238E27FC236}">
                    <a16:creationId xmlns:a16="http://schemas.microsoft.com/office/drawing/2014/main" id="{EF0E3058-46B8-54B5-E5E2-C46E920AD91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40" y="1916"/>
                <a:ext cx="1" cy="8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80" name="Line 164">
                <a:extLst>
                  <a:ext uri="{FF2B5EF4-FFF2-40B4-BE49-F238E27FC236}">
                    <a16:creationId xmlns:a16="http://schemas.microsoft.com/office/drawing/2014/main" id="{D5AABA2D-BAF8-393D-DCDF-55B5A66B002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41" y="1912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81" name="Oval 165">
                <a:extLst>
                  <a:ext uri="{FF2B5EF4-FFF2-40B4-BE49-F238E27FC236}">
                    <a16:creationId xmlns:a16="http://schemas.microsoft.com/office/drawing/2014/main" id="{7FC54004-DCE7-7094-1945-B0E815D17B7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31" y="2276"/>
                <a:ext cx="1" cy="1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82" name="Oval 166">
                <a:extLst>
                  <a:ext uri="{FF2B5EF4-FFF2-40B4-BE49-F238E27FC236}">
                    <a16:creationId xmlns:a16="http://schemas.microsoft.com/office/drawing/2014/main" id="{AB20E00F-26AC-676E-CD8D-34E0F484E2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40" y="2276"/>
                <a:ext cx="1" cy="1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83" name="Line 167">
                <a:extLst>
                  <a:ext uri="{FF2B5EF4-FFF2-40B4-BE49-F238E27FC236}">
                    <a16:creationId xmlns:a16="http://schemas.microsoft.com/office/drawing/2014/main" id="{64796E66-8118-FAE6-E3A0-EEC9422E3A8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41" y="2272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84" name="Rectangle 168">
                <a:extLst>
                  <a:ext uri="{FF2B5EF4-FFF2-40B4-BE49-F238E27FC236}">
                    <a16:creationId xmlns:a16="http://schemas.microsoft.com/office/drawing/2014/main" id="{3587AF54-4E18-F226-46DD-FCD1405CEF1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13" y="2324"/>
                <a:ext cx="10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85" name="Rectangle 169">
                <a:extLst>
                  <a:ext uri="{FF2B5EF4-FFF2-40B4-BE49-F238E27FC236}">
                    <a16:creationId xmlns:a16="http://schemas.microsoft.com/office/drawing/2014/main" id="{D9C7D167-4A77-D54B-0243-5A1ADDD7EE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13" y="2324"/>
                <a:ext cx="10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86" name="Rectangle 170">
                <a:extLst>
                  <a:ext uri="{FF2B5EF4-FFF2-40B4-BE49-F238E27FC236}">
                    <a16:creationId xmlns:a16="http://schemas.microsoft.com/office/drawing/2014/main" id="{11B1F4C6-1134-5C60-104E-2E2126E36D3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95" y="1908"/>
                <a:ext cx="584" cy="376"/>
              </a:xfrm>
              <a:prstGeom prst="rect">
                <a:avLst/>
              </a:prstGeom>
              <a:solidFill>
                <a:srgbClr val="5589FF"/>
              </a:solidFill>
              <a:ln w="12700">
                <a:solidFill>
                  <a:srgbClr val="004E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87" name="Line 171">
                <a:extLst>
                  <a:ext uri="{FF2B5EF4-FFF2-40B4-BE49-F238E27FC236}">
                    <a16:creationId xmlns:a16="http://schemas.microsoft.com/office/drawing/2014/main" id="{6EDCCF9D-465E-8BA4-C68F-3862AAA7205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61" y="1868"/>
                <a:ext cx="0" cy="448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88" name="Line 172">
                <a:extLst>
                  <a:ext uri="{FF2B5EF4-FFF2-40B4-BE49-F238E27FC236}">
                    <a16:creationId xmlns:a16="http://schemas.microsoft.com/office/drawing/2014/main" id="{8179D690-23FA-8C5F-C476-8531C9B9567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95" y="1908"/>
                <a:ext cx="584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89" name="Line 173">
                <a:extLst>
                  <a:ext uri="{FF2B5EF4-FFF2-40B4-BE49-F238E27FC236}">
                    <a16:creationId xmlns:a16="http://schemas.microsoft.com/office/drawing/2014/main" id="{ED6A37A0-678F-B271-6531-5677564931B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59" y="2300"/>
                <a:ext cx="893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90" name="Line 174">
                <a:extLst>
                  <a:ext uri="{FF2B5EF4-FFF2-40B4-BE49-F238E27FC236}">
                    <a16:creationId xmlns:a16="http://schemas.microsoft.com/office/drawing/2014/main" id="{CD8791BA-BA1A-6D22-D2F8-36E95B9D9F3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95" y="2292"/>
                <a:ext cx="584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91" name="Line 175">
                <a:extLst>
                  <a:ext uri="{FF2B5EF4-FFF2-40B4-BE49-F238E27FC236}">
                    <a16:creationId xmlns:a16="http://schemas.microsoft.com/office/drawing/2014/main" id="{23A01BA7-491B-80E3-02C0-0B607486E70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96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92" name="Line 176">
                <a:extLst>
                  <a:ext uri="{FF2B5EF4-FFF2-40B4-BE49-F238E27FC236}">
                    <a16:creationId xmlns:a16="http://schemas.microsoft.com/office/drawing/2014/main" id="{B35B9C94-C877-2C6A-E95A-A72141C2BD4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15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93" name="Line 177">
                <a:extLst>
                  <a:ext uri="{FF2B5EF4-FFF2-40B4-BE49-F238E27FC236}">
                    <a16:creationId xmlns:a16="http://schemas.microsoft.com/office/drawing/2014/main" id="{1243E56D-B621-106A-9C92-2ACEEC903E6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42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94" name="Line 178">
                <a:extLst>
                  <a:ext uri="{FF2B5EF4-FFF2-40B4-BE49-F238E27FC236}">
                    <a16:creationId xmlns:a16="http://schemas.microsoft.com/office/drawing/2014/main" id="{852C4099-A9E7-716B-575D-C6945467B06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69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95" name="Line 179">
                <a:extLst>
                  <a:ext uri="{FF2B5EF4-FFF2-40B4-BE49-F238E27FC236}">
                    <a16:creationId xmlns:a16="http://schemas.microsoft.com/office/drawing/2014/main" id="{5EA75A8C-E0AA-572B-6C54-C3C03E86584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96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96" name="Line 180">
                <a:extLst>
                  <a:ext uri="{FF2B5EF4-FFF2-40B4-BE49-F238E27FC236}">
                    <a16:creationId xmlns:a16="http://schemas.microsoft.com/office/drawing/2014/main" id="{C01C0D19-5406-C591-399E-67107999CB2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34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97" name="Line 181">
                <a:extLst>
                  <a:ext uri="{FF2B5EF4-FFF2-40B4-BE49-F238E27FC236}">
                    <a16:creationId xmlns:a16="http://schemas.microsoft.com/office/drawing/2014/main" id="{26DA4591-8C5E-CF59-C7DC-0CBB8BA6FA4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69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98" name="Line 182">
                <a:extLst>
                  <a:ext uri="{FF2B5EF4-FFF2-40B4-BE49-F238E27FC236}">
                    <a16:creationId xmlns:a16="http://schemas.microsoft.com/office/drawing/2014/main" id="{66AF7AAD-652F-8FA5-C7C2-5493A3BF82F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05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799" name="Line 183">
                <a:extLst>
                  <a:ext uri="{FF2B5EF4-FFF2-40B4-BE49-F238E27FC236}">
                    <a16:creationId xmlns:a16="http://schemas.microsoft.com/office/drawing/2014/main" id="{6D16F22E-8837-A428-9AD7-10B1C4B3A8E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42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00" name="Line 184">
                <a:extLst>
                  <a:ext uri="{FF2B5EF4-FFF2-40B4-BE49-F238E27FC236}">
                    <a16:creationId xmlns:a16="http://schemas.microsoft.com/office/drawing/2014/main" id="{9240CEDE-D6FD-FC45-1B84-A6B9D976960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87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01" name="Line 185">
                <a:extLst>
                  <a:ext uri="{FF2B5EF4-FFF2-40B4-BE49-F238E27FC236}">
                    <a16:creationId xmlns:a16="http://schemas.microsoft.com/office/drawing/2014/main" id="{E178150B-3E9D-9377-B74E-4D60D3F6BBF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33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02" name="Line 186">
                <a:extLst>
                  <a:ext uri="{FF2B5EF4-FFF2-40B4-BE49-F238E27FC236}">
                    <a16:creationId xmlns:a16="http://schemas.microsoft.com/office/drawing/2014/main" id="{FF35E951-9C52-D07E-4B90-D4FC82EFBDC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71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03" name="Line 187">
                <a:extLst>
                  <a:ext uri="{FF2B5EF4-FFF2-40B4-BE49-F238E27FC236}">
                    <a16:creationId xmlns:a16="http://schemas.microsoft.com/office/drawing/2014/main" id="{147F95B0-272B-EAB3-AB03-747194AAEE3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97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04" name="Line 188">
                <a:extLst>
                  <a:ext uri="{FF2B5EF4-FFF2-40B4-BE49-F238E27FC236}">
                    <a16:creationId xmlns:a16="http://schemas.microsoft.com/office/drawing/2014/main" id="{190F03B6-1819-F23D-202B-C811A577210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4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05" name="Rectangle 189">
                <a:extLst>
                  <a:ext uri="{FF2B5EF4-FFF2-40B4-BE49-F238E27FC236}">
                    <a16:creationId xmlns:a16="http://schemas.microsoft.com/office/drawing/2014/main" id="{E33CE9B2-4F24-AF9F-3505-4D4AEE7BC25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41" y="2324"/>
                <a:ext cx="1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06" name="Rectangle 190">
                <a:extLst>
                  <a:ext uri="{FF2B5EF4-FFF2-40B4-BE49-F238E27FC236}">
                    <a16:creationId xmlns:a16="http://schemas.microsoft.com/office/drawing/2014/main" id="{ACE79ACB-8FAB-2261-4F6B-29D7D28BAF9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50" y="2324"/>
                <a:ext cx="1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07" name="Rectangle 191">
                <a:extLst>
                  <a:ext uri="{FF2B5EF4-FFF2-40B4-BE49-F238E27FC236}">
                    <a16:creationId xmlns:a16="http://schemas.microsoft.com/office/drawing/2014/main" id="{1B004B91-FE58-6819-41A9-44575D24B52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87" y="2324"/>
                <a:ext cx="10" cy="1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08" name="Rectangle 192">
                <a:extLst>
                  <a:ext uri="{FF2B5EF4-FFF2-40B4-BE49-F238E27FC236}">
                    <a16:creationId xmlns:a16="http://schemas.microsoft.com/office/drawing/2014/main" id="{43CB4C17-A11E-D83E-943E-9FB0269D8C0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87" y="2324"/>
                <a:ext cx="10" cy="1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09" name="Line 193">
                <a:extLst>
                  <a:ext uri="{FF2B5EF4-FFF2-40B4-BE49-F238E27FC236}">
                    <a16:creationId xmlns:a16="http://schemas.microsoft.com/office/drawing/2014/main" id="{8CD6DB87-F795-2BB9-E7BB-ADD6092D572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15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10" name="Line 194">
                <a:extLst>
                  <a:ext uri="{FF2B5EF4-FFF2-40B4-BE49-F238E27FC236}">
                    <a16:creationId xmlns:a16="http://schemas.microsoft.com/office/drawing/2014/main" id="{A7BE95C1-F940-3B0A-1D24-99A507E11F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96" y="1884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11" name="Rectangle 195">
                <a:extLst>
                  <a:ext uri="{FF2B5EF4-FFF2-40B4-BE49-F238E27FC236}">
                    <a16:creationId xmlns:a16="http://schemas.microsoft.com/office/drawing/2014/main" id="{3B1E6CA5-6545-59DD-D600-7CDA7274E01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58" y="1868"/>
                <a:ext cx="1022" cy="472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12" name="Line 196">
                <a:extLst>
                  <a:ext uri="{FF2B5EF4-FFF2-40B4-BE49-F238E27FC236}">
                    <a16:creationId xmlns:a16="http://schemas.microsoft.com/office/drawing/2014/main" id="{220765A1-AF0E-D0A4-FC37-E6AA42401D8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88" y="1884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13" name="Oval 197">
                <a:extLst>
                  <a:ext uri="{FF2B5EF4-FFF2-40B4-BE49-F238E27FC236}">
                    <a16:creationId xmlns:a16="http://schemas.microsoft.com/office/drawing/2014/main" id="{444A958B-5428-779C-61F8-B48AF08E42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97" y="1916"/>
                <a:ext cx="1" cy="8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14" name="Oval 198">
                <a:extLst>
                  <a:ext uri="{FF2B5EF4-FFF2-40B4-BE49-F238E27FC236}">
                    <a16:creationId xmlns:a16="http://schemas.microsoft.com/office/drawing/2014/main" id="{3E442C6B-75F2-4D67-7B0B-F51363065E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97" y="1916"/>
                <a:ext cx="1" cy="8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15" name="Line 199">
                <a:extLst>
                  <a:ext uri="{FF2B5EF4-FFF2-40B4-BE49-F238E27FC236}">
                    <a16:creationId xmlns:a16="http://schemas.microsoft.com/office/drawing/2014/main" id="{8173E1DB-8D17-547F-234A-A98117E21FA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97" y="1912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16" name="Oval 200">
                <a:extLst>
                  <a:ext uri="{FF2B5EF4-FFF2-40B4-BE49-F238E27FC236}">
                    <a16:creationId xmlns:a16="http://schemas.microsoft.com/office/drawing/2014/main" id="{2D873736-2FAE-AE05-8E3C-A916DE370E6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97" y="2276"/>
                <a:ext cx="1" cy="1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17" name="Oval 201">
                <a:extLst>
                  <a:ext uri="{FF2B5EF4-FFF2-40B4-BE49-F238E27FC236}">
                    <a16:creationId xmlns:a16="http://schemas.microsoft.com/office/drawing/2014/main" id="{2C6143D1-2383-A3EC-D6B8-F589CE6990A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97" y="2276"/>
                <a:ext cx="1" cy="1"/>
              </a:xfrm>
              <a:prstGeom prst="ellips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18" name="Line 202">
                <a:extLst>
                  <a:ext uri="{FF2B5EF4-FFF2-40B4-BE49-F238E27FC236}">
                    <a16:creationId xmlns:a16="http://schemas.microsoft.com/office/drawing/2014/main" id="{F715061C-F152-FD88-8C7F-54AC41D8B6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97" y="2272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19" name="Rectangle 203">
                <a:extLst>
                  <a:ext uri="{FF2B5EF4-FFF2-40B4-BE49-F238E27FC236}">
                    <a16:creationId xmlns:a16="http://schemas.microsoft.com/office/drawing/2014/main" id="{7EF31D39-CD11-621B-6525-E14626185F9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04" y="2132"/>
                <a:ext cx="37" cy="56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20" name="Rectangle 204">
                <a:extLst>
                  <a:ext uri="{FF2B5EF4-FFF2-40B4-BE49-F238E27FC236}">
                    <a16:creationId xmlns:a16="http://schemas.microsoft.com/office/drawing/2014/main" id="{F7B3CB4D-5758-DB1E-2F79-6371285E52A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77" y="1892"/>
                <a:ext cx="10" cy="40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21" name="Rectangle 205">
                <a:extLst>
                  <a:ext uri="{FF2B5EF4-FFF2-40B4-BE49-F238E27FC236}">
                    <a16:creationId xmlns:a16="http://schemas.microsoft.com/office/drawing/2014/main" id="{E4BC9BA3-70E4-BCB2-C123-E56AB5A36FD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77" y="2276"/>
                <a:ext cx="10" cy="16"/>
              </a:xfrm>
              <a:prstGeom prst="rect">
                <a:avLst/>
              </a:prstGeom>
              <a:noFill/>
              <a:ln w="12700">
                <a:solidFill>
                  <a:srgbClr val="31312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22" name="Line 206">
                <a:extLst>
                  <a:ext uri="{FF2B5EF4-FFF2-40B4-BE49-F238E27FC236}">
                    <a16:creationId xmlns:a16="http://schemas.microsoft.com/office/drawing/2014/main" id="{4BCD525A-22C6-F705-D532-5EC2D38325E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42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23" name="Line 207">
                <a:extLst>
                  <a:ext uri="{FF2B5EF4-FFF2-40B4-BE49-F238E27FC236}">
                    <a16:creationId xmlns:a16="http://schemas.microsoft.com/office/drawing/2014/main" id="{3FB00073-9635-1DAE-9BA8-91522F10809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69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24" name="Line 208">
                <a:extLst>
                  <a:ext uri="{FF2B5EF4-FFF2-40B4-BE49-F238E27FC236}">
                    <a16:creationId xmlns:a16="http://schemas.microsoft.com/office/drawing/2014/main" id="{C8FAE76A-BC6B-466E-A217-845BEAAE4BB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96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25" name="Line 209">
                <a:extLst>
                  <a:ext uri="{FF2B5EF4-FFF2-40B4-BE49-F238E27FC236}">
                    <a16:creationId xmlns:a16="http://schemas.microsoft.com/office/drawing/2014/main" id="{011BAC17-BB64-7EF6-B5FD-774025CAF6E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34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26" name="Line 210">
                <a:extLst>
                  <a:ext uri="{FF2B5EF4-FFF2-40B4-BE49-F238E27FC236}">
                    <a16:creationId xmlns:a16="http://schemas.microsoft.com/office/drawing/2014/main" id="{B672585E-FF19-5D3C-618E-518C2B2CD61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69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27" name="Line 211">
                <a:extLst>
                  <a:ext uri="{FF2B5EF4-FFF2-40B4-BE49-F238E27FC236}">
                    <a16:creationId xmlns:a16="http://schemas.microsoft.com/office/drawing/2014/main" id="{79601417-F4F8-B218-F28B-C4355883F6C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05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28" name="Line 212">
                <a:extLst>
                  <a:ext uri="{FF2B5EF4-FFF2-40B4-BE49-F238E27FC236}">
                    <a16:creationId xmlns:a16="http://schemas.microsoft.com/office/drawing/2014/main" id="{D8AAA629-F288-42F8-0355-D130698210F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42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29" name="Line 213">
                <a:extLst>
                  <a:ext uri="{FF2B5EF4-FFF2-40B4-BE49-F238E27FC236}">
                    <a16:creationId xmlns:a16="http://schemas.microsoft.com/office/drawing/2014/main" id="{BD165E97-6D0A-6431-3AA1-9D0206815C1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87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30" name="Line 214">
                <a:extLst>
                  <a:ext uri="{FF2B5EF4-FFF2-40B4-BE49-F238E27FC236}">
                    <a16:creationId xmlns:a16="http://schemas.microsoft.com/office/drawing/2014/main" id="{CBC70443-6949-F405-65FA-8879C85B63C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33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31" name="Line 215">
                <a:extLst>
                  <a:ext uri="{FF2B5EF4-FFF2-40B4-BE49-F238E27FC236}">
                    <a16:creationId xmlns:a16="http://schemas.microsoft.com/office/drawing/2014/main" id="{02B23A8B-B7C1-9ABB-533C-6B6988BB7DF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71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32" name="Line 216">
                <a:extLst>
                  <a:ext uri="{FF2B5EF4-FFF2-40B4-BE49-F238E27FC236}">
                    <a16:creationId xmlns:a16="http://schemas.microsoft.com/office/drawing/2014/main" id="{6D5D1634-6F6F-8005-D26F-E31AAA6D5A2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97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33" name="Line 217">
                <a:extLst>
                  <a:ext uri="{FF2B5EF4-FFF2-40B4-BE49-F238E27FC236}">
                    <a16:creationId xmlns:a16="http://schemas.microsoft.com/office/drawing/2014/main" id="{A4737350-BC0D-F4F5-1C11-A55A31E5A6E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24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34" name="Line 218">
                <a:extLst>
                  <a:ext uri="{FF2B5EF4-FFF2-40B4-BE49-F238E27FC236}">
                    <a16:creationId xmlns:a16="http://schemas.microsoft.com/office/drawing/2014/main" id="{64920550-0111-243E-C7DE-0F816BFAB4D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51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35" name="Line 219">
                <a:extLst>
                  <a:ext uri="{FF2B5EF4-FFF2-40B4-BE49-F238E27FC236}">
                    <a16:creationId xmlns:a16="http://schemas.microsoft.com/office/drawing/2014/main" id="{98D51BF1-31DE-BF11-8F3E-CA85571DFD6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79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36" name="Line 220">
                <a:extLst>
                  <a:ext uri="{FF2B5EF4-FFF2-40B4-BE49-F238E27FC236}">
                    <a16:creationId xmlns:a16="http://schemas.microsoft.com/office/drawing/2014/main" id="{1543BB98-AC57-36E8-AA44-C687E3B57AF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06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37" name="Line 221">
                <a:extLst>
                  <a:ext uri="{FF2B5EF4-FFF2-40B4-BE49-F238E27FC236}">
                    <a16:creationId xmlns:a16="http://schemas.microsoft.com/office/drawing/2014/main" id="{A3F73463-9EEF-FB24-5388-0B66CF49A19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33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38" name="Line 222">
                <a:extLst>
                  <a:ext uri="{FF2B5EF4-FFF2-40B4-BE49-F238E27FC236}">
                    <a16:creationId xmlns:a16="http://schemas.microsoft.com/office/drawing/2014/main" id="{25021A57-C642-8F97-924C-9BBEC44879A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61" y="1908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39" name="Rectangle 223">
                <a:extLst>
                  <a:ext uri="{FF2B5EF4-FFF2-40B4-BE49-F238E27FC236}">
                    <a16:creationId xmlns:a16="http://schemas.microsoft.com/office/drawing/2014/main" id="{42DC874B-7C6F-E990-683E-9F16D0878D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82" y="1936"/>
                <a:ext cx="401" cy="136"/>
              </a:xfrm>
              <a:prstGeom prst="rect">
                <a:avLst/>
              </a:prstGeom>
              <a:solidFill>
                <a:srgbClr val="558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40" name="Rectangle 224">
                <a:extLst>
                  <a:ext uri="{FF2B5EF4-FFF2-40B4-BE49-F238E27FC236}">
                    <a16:creationId xmlns:a16="http://schemas.microsoft.com/office/drawing/2014/main" id="{BB887C79-2CF7-3739-523F-8BAA69FEFE1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82" y="1936"/>
                <a:ext cx="401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41" name="Line 225">
                <a:extLst>
                  <a:ext uri="{FF2B5EF4-FFF2-40B4-BE49-F238E27FC236}">
                    <a16:creationId xmlns:a16="http://schemas.microsoft.com/office/drawing/2014/main" id="{A487E28E-6AF1-5E09-C177-3450B559EC3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61" y="2288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42" name="Line 226">
                <a:extLst>
                  <a:ext uri="{FF2B5EF4-FFF2-40B4-BE49-F238E27FC236}">
                    <a16:creationId xmlns:a16="http://schemas.microsoft.com/office/drawing/2014/main" id="{68EB979F-90AC-C74B-B2BD-0FD30CBFBA7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2300"/>
                <a:ext cx="19" cy="0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43" name="Line 227">
                <a:extLst>
                  <a:ext uri="{FF2B5EF4-FFF2-40B4-BE49-F238E27FC236}">
                    <a16:creationId xmlns:a16="http://schemas.microsoft.com/office/drawing/2014/main" id="{E211049F-8F9D-394C-5693-736F1D72E1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51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44" name="Line 228">
                <a:extLst>
                  <a:ext uri="{FF2B5EF4-FFF2-40B4-BE49-F238E27FC236}">
                    <a16:creationId xmlns:a16="http://schemas.microsoft.com/office/drawing/2014/main" id="{7C03DE5E-6774-B984-6EFA-8F92D55C733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79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45" name="Line 229">
                <a:extLst>
                  <a:ext uri="{FF2B5EF4-FFF2-40B4-BE49-F238E27FC236}">
                    <a16:creationId xmlns:a16="http://schemas.microsoft.com/office/drawing/2014/main" id="{609A6978-A204-A13B-D7F0-4376C0D82A0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06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846" name="Line 230">
                <a:extLst>
                  <a:ext uri="{FF2B5EF4-FFF2-40B4-BE49-F238E27FC236}">
                    <a16:creationId xmlns:a16="http://schemas.microsoft.com/office/drawing/2014/main" id="{D203178F-2D33-A7B4-4406-6F8676C75AC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33" y="2300"/>
                <a:ext cx="0" cy="16"/>
              </a:xfrm>
              <a:prstGeom prst="line">
                <a:avLst/>
              </a:prstGeom>
              <a:noFill/>
              <a:ln w="12700">
                <a:solidFill>
                  <a:srgbClr val="313124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1847" name="Rectangle 231">
              <a:extLst>
                <a:ext uri="{FF2B5EF4-FFF2-40B4-BE49-F238E27FC236}">
                  <a16:creationId xmlns:a16="http://schemas.microsoft.com/office/drawing/2014/main" id="{956E8B40-7E87-04F6-4E41-CA6C237F38F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86" y="1889"/>
              <a:ext cx="1785" cy="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866" tIns="33338" rIns="67866" bIns="33338">
              <a:spAutoFit/>
            </a:bodyPr>
            <a:lstStyle/>
            <a:p>
              <a:pPr defTabSz="6858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_tradnl" altLang="es-ES" sz="1350" b="1" kern="1200">
                  <a:latin typeface="Times New Roman" panose="02020603050405020304" pitchFamily="18" charset="0"/>
                  <a:ea typeface="+mn-ea"/>
                  <a:cs typeface="+mn-cs"/>
                </a:rPr>
                <a:t>IPE</a:t>
              </a:r>
            </a:p>
          </p:txBody>
        </p:sp>
        <p:sp>
          <p:nvSpPr>
            <p:cNvPr id="111848" name="Rectangle 232">
              <a:extLst>
                <a:ext uri="{FF2B5EF4-FFF2-40B4-BE49-F238E27FC236}">
                  <a16:creationId xmlns:a16="http://schemas.microsoft.com/office/drawing/2014/main" id="{55B8CA2A-AC1A-0BCD-320B-21D94109D53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58" y="2436"/>
              <a:ext cx="1022" cy="464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49" name="Line 233">
              <a:extLst>
                <a:ext uri="{FF2B5EF4-FFF2-40B4-BE49-F238E27FC236}">
                  <a16:creationId xmlns:a16="http://schemas.microsoft.com/office/drawing/2014/main" id="{555B961B-658D-AE84-7BE4-3D6C60F0696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68" y="2436"/>
              <a:ext cx="0" cy="46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50" name="Line 234">
              <a:extLst>
                <a:ext uri="{FF2B5EF4-FFF2-40B4-BE49-F238E27FC236}">
                  <a16:creationId xmlns:a16="http://schemas.microsoft.com/office/drawing/2014/main" id="{E5A5D008-7448-1A6C-5479-7D1C60D487F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68" y="2436"/>
              <a:ext cx="0" cy="46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51" name="Line 235">
              <a:extLst>
                <a:ext uri="{FF2B5EF4-FFF2-40B4-BE49-F238E27FC236}">
                  <a16:creationId xmlns:a16="http://schemas.microsoft.com/office/drawing/2014/main" id="{74163C8C-C87E-DC12-A355-261C1DF23A8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95" y="2436"/>
              <a:ext cx="0" cy="448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52" name="Line 236">
              <a:extLst>
                <a:ext uri="{FF2B5EF4-FFF2-40B4-BE49-F238E27FC236}">
                  <a16:creationId xmlns:a16="http://schemas.microsoft.com/office/drawing/2014/main" id="{C4BC0A48-BD26-D7BA-DE66-37A4E023A8B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70" y="2436"/>
              <a:ext cx="0" cy="46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53" name="Line 237">
              <a:extLst>
                <a:ext uri="{FF2B5EF4-FFF2-40B4-BE49-F238E27FC236}">
                  <a16:creationId xmlns:a16="http://schemas.microsoft.com/office/drawing/2014/main" id="{AA91251A-F9C0-8206-326B-04183087DF0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61" y="2436"/>
              <a:ext cx="0" cy="46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54" name="Line 238">
              <a:extLst>
                <a:ext uri="{FF2B5EF4-FFF2-40B4-BE49-F238E27FC236}">
                  <a16:creationId xmlns:a16="http://schemas.microsoft.com/office/drawing/2014/main" id="{6BE0B0B8-331C-EFBF-BFA5-5D62D628646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68" y="2900"/>
              <a:ext cx="984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55" name="Line 239">
              <a:extLst>
                <a:ext uri="{FF2B5EF4-FFF2-40B4-BE49-F238E27FC236}">
                  <a16:creationId xmlns:a16="http://schemas.microsoft.com/office/drawing/2014/main" id="{98802741-0DC1-655B-D946-A42653AEF3D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68" y="2892"/>
              <a:ext cx="984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56" name="Line 240">
              <a:extLst>
                <a:ext uri="{FF2B5EF4-FFF2-40B4-BE49-F238E27FC236}">
                  <a16:creationId xmlns:a16="http://schemas.microsoft.com/office/drawing/2014/main" id="{561E8FF4-4400-25D9-E821-81A7DF1C566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59" y="2460"/>
              <a:ext cx="0" cy="42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57" name="Line 241">
              <a:extLst>
                <a:ext uri="{FF2B5EF4-FFF2-40B4-BE49-F238E27FC236}">
                  <a16:creationId xmlns:a16="http://schemas.microsoft.com/office/drawing/2014/main" id="{047E50D4-A2D2-0B8A-3742-51005965E1F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732" y="2460"/>
              <a:ext cx="0" cy="424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58" name="Line 242">
              <a:extLst>
                <a:ext uri="{FF2B5EF4-FFF2-40B4-BE49-F238E27FC236}">
                  <a16:creationId xmlns:a16="http://schemas.microsoft.com/office/drawing/2014/main" id="{E38DEDBB-AA18-DC7F-D286-C01C19D6E8B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95" y="2452"/>
              <a:ext cx="957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59" name="Line 243">
              <a:extLst>
                <a:ext uri="{FF2B5EF4-FFF2-40B4-BE49-F238E27FC236}">
                  <a16:creationId xmlns:a16="http://schemas.microsoft.com/office/drawing/2014/main" id="{5332091D-B7F7-11AD-CA75-8F6CB2ED1F4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59" y="2524"/>
              <a:ext cx="319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60" name="Line 244">
              <a:extLst>
                <a:ext uri="{FF2B5EF4-FFF2-40B4-BE49-F238E27FC236}">
                  <a16:creationId xmlns:a16="http://schemas.microsoft.com/office/drawing/2014/main" id="{284A6896-EA0D-8329-EA4E-A1F94A2F399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95" y="2460"/>
              <a:ext cx="957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61" name="Freeform 245">
              <a:extLst>
                <a:ext uri="{FF2B5EF4-FFF2-40B4-BE49-F238E27FC236}">
                  <a16:creationId xmlns:a16="http://schemas.microsoft.com/office/drawing/2014/main" id="{3EE482C3-37CC-D29D-7B21-69D89ED5D5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91" y="2424"/>
              <a:ext cx="29" cy="9"/>
            </a:xfrm>
            <a:custGeom>
              <a:avLst/>
              <a:gdLst>
                <a:gd name="T0" fmla="*/ 0 w 29"/>
                <a:gd name="T1" fmla="*/ 8 h 9"/>
                <a:gd name="T2" fmla="*/ 0 w 29"/>
                <a:gd name="T3" fmla="*/ 0 h 9"/>
                <a:gd name="T4" fmla="*/ 28 w 29"/>
                <a:gd name="T5" fmla="*/ 8 h 9"/>
                <a:gd name="T6" fmla="*/ 0 w 29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9">
                  <a:moveTo>
                    <a:pt x="0" y="8"/>
                  </a:moveTo>
                  <a:lnTo>
                    <a:pt x="0" y="0"/>
                  </a:lnTo>
                  <a:lnTo>
                    <a:pt x="28" y="8"/>
                  </a:lnTo>
                  <a:lnTo>
                    <a:pt x="0" y="8"/>
                  </a:lnTo>
                </a:path>
              </a:pathLst>
            </a:custGeom>
            <a:solidFill>
              <a:srgbClr val="C9C9B6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62" name="Rectangle 246">
              <a:extLst>
                <a:ext uri="{FF2B5EF4-FFF2-40B4-BE49-F238E27FC236}">
                  <a16:creationId xmlns:a16="http://schemas.microsoft.com/office/drawing/2014/main" id="{2DDFBCEE-284D-0B97-F818-78C6272351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13" y="2460"/>
              <a:ext cx="2" cy="40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63" name="Line 247">
              <a:extLst>
                <a:ext uri="{FF2B5EF4-FFF2-40B4-BE49-F238E27FC236}">
                  <a16:creationId xmlns:a16="http://schemas.microsoft.com/office/drawing/2014/main" id="{B76BF362-6599-F29E-9C29-B787176CC71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68" y="2492"/>
              <a:ext cx="19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64" name="Line 248">
              <a:extLst>
                <a:ext uri="{FF2B5EF4-FFF2-40B4-BE49-F238E27FC236}">
                  <a16:creationId xmlns:a16="http://schemas.microsoft.com/office/drawing/2014/main" id="{BB239C89-FBC5-2120-8181-CB8BD912B20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68" y="2524"/>
              <a:ext cx="19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65" name="Line 249">
              <a:extLst>
                <a:ext uri="{FF2B5EF4-FFF2-40B4-BE49-F238E27FC236}">
                  <a16:creationId xmlns:a16="http://schemas.microsoft.com/office/drawing/2014/main" id="{710A0A32-8E92-3008-A987-4B8F4FCBD89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59" y="2772"/>
              <a:ext cx="319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66" name="Rectangle 250">
              <a:extLst>
                <a:ext uri="{FF2B5EF4-FFF2-40B4-BE49-F238E27FC236}">
                  <a16:creationId xmlns:a16="http://schemas.microsoft.com/office/drawing/2014/main" id="{4311B510-CCD9-7E7E-CE1F-306F22E956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13" y="2828"/>
              <a:ext cx="2" cy="32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67" name="Line 251">
              <a:extLst>
                <a:ext uri="{FF2B5EF4-FFF2-40B4-BE49-F238E27FC236}">
                  <a16:creationId xmlns:a16="http://schemas.microsoft.com/office/drawing/2014/main" id="{9DDFFE80-D3EF-C0A9-2DA8-15553CA386F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61" y="2488"/>
              <a:ext cx="0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68" name="Line 252">
              <a:extLst>
                <a:ext uri="{FF2B5EF4-FFF2-40B4-BE49-F238E27FC236}">
                  <a16:creationId xmlns:a16="http://schemas.microsoft.com/office/drawing/2014/main" id="{7E02C15A-EBE7-5085-11C8-1E3045E5B5D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61" y="2520"/>
              <a:ext cx="0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69" name="Freeform 253">
              <a:extLst>
                <a:ext uri="{FF2B5EF4-FFF2-40B4-BE49-F238E27FC236}">
                  <a16:creationId xmlns:a16="http://schemas.microsoft.com/office/drawing/2014/main" id="{BDB0219D-1E66-B686-A3F5-FA7F05D96A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02" y="2424"/>
              <a:ext cx="28" cy="9"/>
            </a:xfrm>
            <a:custGeom>
              <a:avLst/>
              <a:gdLst>
                <a:gd name="T0" fmla="*/ 0 w 28"/>
                <a:gd name="T1" fmla="*/ 8 h 9"/>
                <a:gd name="T2" fmla="*/ 0 w 28"/>
                <a:gd name="T3" fmla="*/ 0 h 9"/>
                <a:gd name="T4" fmla="*/ 27 w 28"/>
                <a:gd name="T5" fmla="*/ 0 h 9"/>
                <a:gd name="T6" fmla="*/ 27 w 28"/>
                <a:gd name="T7" fmla="*/ 8 h 9"/>
                <a:gd name="T8" fmla="*/ 0 w 28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9">
                  <a:moveTo>
                    <a:pt x="0" y="8"/>
                  </a:moveTo>
                  <a:lnTo>
                    <a:pt x="0" y="0"/>
                  </a:lnTo>
                  <a:lnTo>
                    <a:pt x="27" y="0"/>
                  </a:lnTo>
                  <a:lnTo>
                    <a:pt x="27" y="8"/>
                  </a:lnTo>
                  <a:lnTo>
                    <a:pt x="0" y="8"/>
                  </a:lnTo>
                </a:path>
              </a:pathLst>
            </a:custGeom>
            <a:solidFill>
              <a:srgbClr val="C9C9B6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70" name="Rectangle 254">
              <a:extLst>
                <a:ext uri="{FF2B5EF4-FFF2-40B4-BE49-F238E27FC236}">
                  <a16:creationId xmlns:a16="http://schemas.microsoft.com/office/drawing/2014/main" id="{7D0E5039-869C-874B-456B-B184C3B3D7E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04" y="2564"/>
              <a:ext cx="37" cy="40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71" name="Oval 255">
              <a:extLst>
                <a:ext uri="{FF2B5EF4-FFF2-40B4-BE49-F238E27FC236}">
                  <a16:creationId xmlns:a16="http://schemas.microsoft.com/office/drawing/2014/main" id="{4C1BBD06-BF1C-72AE-7E75-695F128807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1" y="2484"/>
              <a:ext cx="1" cy="1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72" name="Oval 256">
              <a:extLst>
                <a:ext uri="{FF2B5EF4-FFF2-40B4-BE49-F238E27FC236}">
                  <a16:creationId xmlns:a16="http://schemas.microsoft.com/office/drawing/2014/main" id="{8A1B2599-5051-5ED6-3F3E-CD50174FBB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40" y="2484"/>
              <a:ext cx="1" cy="1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73" name="Line 257">
              <a:extLst>
                <a:ext uri="{FF2B5EF4-FFF2-40B4-BE49-F238E27FC236}">
                  <a16:creationId xmlns:a16="http://schemas.microsoft.com/office/drawing/2014/main" id="{66C5FB11-8E59-728D-487A-D9134601CCD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41" y="2480"/>
              <a:ext cx="0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74" name="Oval 258">
              <a:extLst>
                <a:ext uri="{FF2B5EF4-FFF2-40B4-BE49-F238E27FC236}">
                  <a16:creationId xmlns:a16="http://schemas.microsoft.com/office/drawing/2014/main" id="{E8F57B8A-2437-5143-5F3F-5BD51DAFA7B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31" y="2844"/>
              <a:ext cx="1" cy="1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75" name="Oval 259">
              <a:extLst>
                <a:ext uri="{FF2B5EF4-FFF2-40B4-BE49-F238E27FC236}">
                  <a16:creationId xmlns:a16="http://schemas.microsoft.com/office/drawing/2014/main" id="{29981978-B5D5-83C0-C98E-F7D5D85B304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40" y="2844"/>
              <a:ext cx="1" cy="1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76" name="Line 260">
              <a:extLst>
                <a:ext uri="{FF2B5EF4-FFF2-40B4-BE49-F238E27FC236}">
                  <a16:creationId xmlns:a16="http://schemas.microsoft.com/office/drawing/2014/main" id="{30CB22CE-F9BE-00C8-D51D-57D852D6DB8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41" y="2840"/>
              <a:ext cx="0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77" name="Rectangle 261">
              <a:extLst>
                <a:ext uri="{FF2B5EF4-FFF2-40B4-BE49-F238E27FC236}">
                  <a16:creationId xmlns:a16="http://schemas.microsoft.com/office/drawing/2014/main" id="{B575D41C-B43A-43E3-1971-11CB525B0C9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13" y="2892"/>
              <a:ext cx="10" cy="1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78" name="Rectangle 262">
              <a:extLst>
                <a:ext uri="{FF2B5EF4-FFF2-40B4-BE49-F238E27FC236}">
                  <a16:creationId xmlns:a16="http://schemas.microsoft.com/office/drawing/2014/main" id="{62D61AD4-05BB-E5AD-07F7-FAA25D7A86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13" y="2892"/>
              <a:ext cx="10" cy="1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79" name="Rectangle 263">
              <a:extLst>
                <a:ext uri="{FF2B5EF4-FFF2-40B4-BE49-F238E27FC236}">
                  <a16:creationId xmlns:a16="http://schemas.microsoft.com/office/drawing/2014/main" id="{7852EE0E-AAD8-3D75-5CA1-5DDB21D3326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95" y="2476"/>
              <a:ext cx="584" cy="376"/>
            </a:xfrm>
            <a:prstGeom prst="rect">
              <a:avLst/>
            </a:prstGeom>
            <a:solidFill>
              <a:srgbClr val="5589FF"/>
            </a:solidFill>
            <a:ln w="12700">
              <a:solidFill>
                <a:srgbClr val="004E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80" name="Line 264">
              <a:extLst>
                <a:ext uri="{FF2B5EF4-FFF2-40B4-BE49-F238E27FC236}">
                  <a16:creationId xmlns:a16="http://schemas.microsoft.com/office/drawing/2014/main" id="{04CA64AB-4372-27CC-C960-6490B8ACAA7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61" y="2436"/>
              <a:ext cx="0" cy="448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81" name="Line 265">
              <a:extLst>
                <a:ext uri="{FF2B5EF4-FFF2-40B4-BE49-F238E27FC236}">
                  <a16:creationId xmlns:a16="http://schemas.microsoft.com/office/drawing/2014/main" id="{B6F4C305-1881-13FD-F11B-252C1497E17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795" y="2476"/>
              <a:ext cx="584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82" name="Line 266">
              <a:extLst>
                <a:ext uri="{FF2B5EF4-FFF2-40B4-BE49-F238E27FC236}">
                  <a16:creationId xmlns:a16="http://schemas.microsoft.com/office/drawing/2014/main" id="{E8927197-403A-8D94-6882-40D681948A0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59" y="2868"/>
              <a:ext cx="893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83" name="Line 267">
              <a:extLst>
                <a:ext uri="{FF2B5EF4-FFF2-40B4-BE49-F238E27FC236}">
                  <a16:creationId xmlns:a16="http://schemas.microsoft.com/office/drawing/2014/main" id="{350C4ED9-F388-3059-C233-6644A556CE0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795" y="2860"/>
              <a:ext cx="584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84" name="Line 268">
              <a:extLst>
                <a:ext uri="{FF2B5EF4-FFF2-40B4-BE49-F238E27FC236}">
                  <a16:creationId xmlns:a16="http://schemas.microsoft.com/office/drawing/2014/main" id="{BC47BC93-31A1-AEC7-D86B-2CFC76EDA6D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796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85" name="Line 269">
              <a:extLst>
                <a:ext uri="{FF2B5EF4-FFF2-40B4-BE49-F238E27FC236}">
                  <a16:creationId xmlns:a16="http://schemas.microsoft.com/office/drawing/2014/main" id="{824F33F5-FE3A-E763-F0AA-EF389709C7D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15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86" name="Line 270">
              <a:extLst>
                <a:ext uri="{FF2B5EF4-FFF2-40B4-BE49-F238E27FC236}">
                  <a16:creationId xmlns:a16="http://schemas.microsoft.com/office/drawing/2014/main" id="{F0769A90-B8AF-0055-1FD9-2E21A7543F5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42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87" name="Line 271">
              <a:extLst>
                <a:ext uri="{FF2B5EF4-FFF2-40B4-BE49-F238E27FC236}">
                  <a16:creationId xmlns:a16="http://schemas.microsoft.com/office/drawing/2014/main" id="{1D0C062B-F536-0C03-E1D3-528AEF692E6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69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88" name="Line 272">
              <a:extLst>
                <a:ext uri="{FF2B5EF4-FFF2-40B4-BE49-F238E27FC236}">
                  <a16:creationId xmlns:a16="http://schemas.microsoft.com/office/drawing/2014/main" id="{DBFB676A-8F84-036D-431E-0CFB2B47F23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96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89" name="Line 273">
              <a:extLst>
                <a:ext uri="{FF2B5EF4-FFF2-40B4-BE49-F238E27FC236}">
                  <a16:creationId xmlns:a16="http://schemas.microsoft.com/office/drawing/2014/main" id="{B1FEF16F-6FEC-FA95-20CF-E74B16F03F0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934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90" name="Line 274">
              <a:extLst>
                <a:ext uri="{FF2B5EF4-FFF2-40B4-BE49-F238E27FC236}">
                  <a16:creationId xmlns:a16="http://schemas.microsoft.com/office/drawing/2014/main" id="{F733CCB4-3C59-47EF-4A86-EFF6BB0CF7E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969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91" name="Line 275">
              <a:extLst>
                <a:ext uri="{FF2B5EF4-FFF2-40B4-BE49-F238E27FC236}">
                  <a16:creationId xmlns:a16="http://schemas.microsoft.com/office/drawing/2014/main" id="{8EA5FC8B-1E9C-18FD-FCED-83DCA553693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005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92" name="Line 276">
              <a:extLst>
                <a:ext uri="{FF2B5EF4-FFF2-40B4-BE49-F238E27FC236}">
                  <a16:creationId xmlns:a16="http://schemas.microsoft.com/office/drawing/2014/main" id="{B254CD7F-C2B9-E2F0-DB69-DE9E554BC7C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042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93" name="Line 277">
              <a:extLst>
                <a:ext uri="{FF2B5EF4-FFF2-40B4-BE49-F238E27FC236}">
                  <a16:creationId xmlns:a16="http://schemas.microsoft.com/office/drawing/2014/main" id="{FC183263-3395-C0BD-8A98-025290A5A44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087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94" name="Line 278">
              <a:extLst>
                <a:ext uri="{FF2B5EF4-FFF2-40B4-BE49-F238E27FC236}">
                  <a16:creationId xmlns:a16="http://schemas.microsoft.com/office/drawing/2014/main" id="{2E79A34E-3B33-4E02-6D18-C178CB46A77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133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95" name="Line 279">
              <a:extLst>
                <a:ext uri="{FF2B5EF4-FFF2-40B4-BE49-F238E27FC236}">
                  <a16:creationId xmlns:a16="http://schemas.microsoft.com/office/drawing/2014/main" id="{FBDA47F0-4238-06A3-56FF-6B75E47BA15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171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96" name="Line 280">
              <a:extLst>
                <a:ext uri="{FF2B5EF4-FFF2-40B4-BE49-F238E27FC236}">
                  <a16:creationId xmlns:a16="http://schemas.microsoft.com/office/drawing/2014/main" id="{A205FF8D-52C1-CAD5-67BD-E3C6D2A2E19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197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97" name="Line 281">
              <a:extLst>
                <a:ext uri="{FF2B5EF4-FFF2-40B4-BE49-F238E27FC236}">
                  <a16:creationId xmlns:a16="http://schemas.microsoft.com/office/drawing/2014/main" id="{96763E6A-7DC2-63BF-8618-D146E4E9BE8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24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98" name="Rectangle 282">
              <a:extLst>
                <a:ext uri="{FF2B5EF4-FFF2-40B4-BE49-F238E27FC236}">
                  <a16:creationId xmlns:a16="http://schemas.microsoft.com/office/drawing/2014/main" id="{B25E73E7-07CC-AFB6-B5F5-CC32733168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41" y="2892"/>
              <a:ext cx="1" cy="1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899" name="Rectangle 283">
              <a:extLst>
                <a:ext uri="{FF2B5EF4-FFF2-40B4-BE49-F238E27FC236}">
                  <a16:creationId xmlns:a16="http://schemas.microsoft.com/office/drawing/2014/main" id="{2C227AF7-35A1-1D2A-648F-838CD29B9D0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50" y="2892"/>
              <a:ext cx="1" cy="1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00" name="Rectangle 284">
              <a:extLst>
                <a:ext uri="{FF2B5EF4-FFF2-40B4-BE49-F238E27FC236}">
                  <a16:creationId xmlns:a16="http://schemas.microsoft.com/office/drawing/2014/main" id="{683A9D79-6074-65CA-65B4-C3ED378CDB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87" y="2892"/>
              <a:ext cx="10" cy="1"/>
            </a:xfrm>
            <a:prstGeom prst="rect">
              <a:avLst/>
            </a:prstGeom>
            <a:solidFill>
              <a:srgbClr val="C9C9B6"/>
            </a:solidFill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01" name="Rectangle 285">
              <a:extLst>
                <a:ext uri="{FF2B5EF4-FFF2-40B4-BE49-F238E27FC236}">
                  <a16:creationId xmlns:a16="http://schemas.microsoft.com/office/drawing/2014/main" id="{FB6972B4-2497-BB5A-4E17-BCB6720333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87" y="2892"/>
              <a:ext cx="10" cy="1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02" name="Line 286">
              <a:extLst>
                <a:ext uri="{FF2B5EF4-FFF2-40B4-BE49-F238E27FC236}">
                  <a16:creationId xmlns:a16="http://schemas.microsoft.com/office/drawing/2014/main" id="{E4820564-30BC-BAB7-AC5E-5268863C5BB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15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03" name="Line 287">
              <a:extLst>
                <a:ext uri="{FF2B5EF4-FFF2-40B4-BE49-F238E27FC236}">
                  <a16:creationId xmlns:a16="http://schemas.microsoft.com/office/drawing/2014/main" id="{1955F691-9346-51AD-D389-0258BC168DC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796" y="2452"/>
              <a:ext cx="0" cy="43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04" name="Rectangle 288">
              <a:extLst>
                <a:ext uri="{FF2B5EF4-FFF2-40B4-BE49-F238E27FC236}">
                  <a16:creationId xmlns:a16="http://schemas.microsoft.com/office/drawing/2014/main" id="{6528B2FC-F487-DA0B-A3CE-E461D353A6B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58" y="2436"/>
              <a:ext cx="1022" cy="46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05" name="Line 289">
              <a:extLst>
                <a:ext uri="{FF2B5EF4-FFF2-40B4-BE49-F238E27FC236}">
                  <a16:creationId xmlns:a16="http://schemas.microsoft.com/office/drawing/2014/main" id="{53F87FAE-C831-4557-F4B8-ED235EDE21F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88" y="2452"/>
              <a:ext cx="0" cy="432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06" name="Oval 290">
              <a:extLst>
                <a:ext uri="{FF2B5EF4-FFF2-40B4-BE49-F238E27FC236}">
                  <a16:creationId xmlns:a16="http://schemas.microsoft.com/office/drawing/2014/main" id="{F106AE1B-2387-E4E6-21E1-9063090842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97" y="2484"/>
              <a:ext cx="1" cy="1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07" name="Oval 291">
              <a:extLst>
                <a:ext uri="{FF2B5EF4-FFF2-40B4-BE49-F238E27FC236}">
                  <a16:creationId xmlns:a16="http://schemas.microsoft.com/office/drawing/2014/main" id="{B41648C6-77A1-110C-0402-C13C66BC50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97" y="2484"/>
              <a:ext cx="1" cy="1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08" name="Line 292">
              <a:extLst>
                <a:ext uri="{FF2B5EF4-FFF2-40B4-BE49-F238E27FC236}">
                  <a16:creationId xmlns:a16="http://schemas.microsoft.com/office/drawing/2014/main" id="{58AA0710-B85E-26F7-44B5-1BA4A2BE87E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97" y="2480"/>
              <a:ext cx="0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09" name="Oval 293">
              <a:extLst>
                <a:ext uri="{FF2B5EF4-FFF2-40B4-BE49-F238E27FC236}">
                  <a16:creationId xmlns:a16="http://schemas.microsoft.com/office/drawing/2014/main" id="{7460407E-9816-D271-A6F2-2CD3450EEBC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97" y="2844"/>
              <a:ext cx="1" cy="1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10" name="Oval 294">
              <a:extLst>
                <a:ext uri="{FF2B5EF4-FFF2-40B4-BE49-F238E27FC236}">
                  <a16:creationId xmlns:a16="http://schemas.microsoft.com/office/drawing/2014/main" id="{92D38EB7-8229-A4CE-638F-404CCDEC69F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97" y="2844"/>
              <a:ext cx="1" cy="1"/>
            </a:xfrm>
            <a:prstGeom prst="ellips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11" name="Line 295">
              <a:extLst>
                <a:ext uri="{FF2B5EF4-FFF2-40B4-BE49-F238E27FC236}">
                  <a16:creationId xmlns:a16="http://schemas.microsoft.com/office/drawing/2014/main" id="{E15641D1-7D6F-8D1C-04BC-62103541876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97" y="2840"/>
              <a:ext cx="0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12" name="Rectangle 296">
              <a:extLst>
                <a:ext uri="{FF2B5EF4-FFF2-40B4-BE49-F238E27FC236}">
                  <a16:creationId xmlns:a16="http://schemas.microsoft.com/office/drawing/2014/main" id="{B3BB6FE8-30CD-977E-E02A-9749B04CD8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04" y="2700"/>
              <a:ext cx="37" cy="48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13" name="Rectangle 297">
              <a:extLst>
                <a:ext uri="{FF2B5EF4-FFF2-40B4-BE49-F238E27FC236}">
                  <a16:creationId xmlns:a16="http://schemas.microsoft.com/office/drawing/2014/main" id="{4EF04731-81B8-367D-71A7-6B7F8FD39F3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77" y="2460"/>
              <a:ext cx="10" cy="40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14" name="Rectangle 298">
              <a:extLst>
                <a:ext uri="{FF2B5EF4-FFF2-40B4-BE49-F238E27FC236}">
                  <a16:creationId xmlns:a16="http://schemas.microsoft.com/office/drawing/2014/main" id="{7570AD92-AE52-D2B2-3BF0-8879F27A30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77" y="2844"/>
              <a:ext cx="10" cy="16"/>
            </a:xfrm>
            <a:prstGeom prst="rect">
              <a:avLst/>
            </a:prstGeom>
            <a:noFill/>
            <a:ln w="12700">
              <a:solidFill>
                <a:srgbClr val="313124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15" name="Line 299">
              <a:extLst>
                <a:ext uri="{FF2B5EF4-FFF2-40B4-BE49-F238E27FC236}">
                  <a16:creationId xmlns:a16="http://schemas.microsoft.com/office/drawing/2014/main" id="{5828E92D-765D-CCC1-6725-9B75E103485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42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16" name="Line 300">
              <a:extLst>
                <a:ext uri="{FF2B5EF4-FFF2-40B4-BE49-F238E27FC236}">
                  <a16:creationId xmlns:a16="http://schemas.microsoft.com/office/drawing/2014/main" id="{264B7A42-E737-6BD4-C935-D77C6367419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69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17" name="Line 301">
              <a:extLst>
                <a:ext uri="{FF2B5EF4-FFF2-40B4-BE49-F238E27FC236}">
                  <a16:creationId xmlns:a16="http://schemas.microsoft.com/office/drawing/2014/main" id="{A34521F5-8D57-8B00-F044-77B95369106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896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18" name="Line 302">
              <a:extLst>
                <a:ext uri="{FF2B5EF4-FFF2-40B4-BE49-F238E27FC236}">
                  <a16:creationId xmlns:a16="http://schemas.microsoft.com/office/drawing/2014/main" id="{9B5D1AD6-3E61-A610-7C61-8FA36F7FDCA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934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19" name="Line 303">
              <a:extLst>
                <a:ext uri="{FF2B5EF4-FFF2-40B4-BE49-F238E27FC236}">
                  <a16:creationId xmlns:a16="http://schemas.microsoft.com/office/drawing/2014/main" id="{F87039A3-7A11-5E4E-ED00-69B27DEAC00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969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20" name="Line 304">
              <a:extLst>
                <a:ext uri="{FF2B5EF4-FFF2-40B4-BE49-F238E27FC236}">
                  <a16:creationId xmlns:a16="http://schemas.microsoft.com/office/drawing/2014/main" id="{43CCF603-A095-5DD5-23DF-A12F3CE2D2D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005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21" name="Line 305">
              <a:extLst>
                <a:ext uri="{FF2B5EF4-FFF2-40B4-BE49-F238E27FC236}">
                  <a16:creationId xmlns:a16="http://schemas.microsoft.com/office/drawing/2014/main" id="{F4E2A96A-592C-C236-47D6-8F742E110A8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042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22" name="Line 306">
              <a:extLst>
                <a:ext uri="{FF2B5EF4-FFF2-40B4-BE49-F238E27FC236}">
                  <a16:creationId xmlns:a16="http://schemas.microsoft.com/office/drawing/2014/main" id="{B7F2AAA3-C889-A088-97DE-9121773644E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087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23" name="Line 307">
              <a:extLst>
                <a:ext uri="{FF2B5EF4-FFF2-40B4-BE49-F238E27FC236}">
                  <a16:creationId xmlns:a16="http://schemas.microsoft.com/office/drawing/2014/main" id="{9723C78D-94D0-C02A-17C9-84FBF3715F1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133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24" name="Line 308">
              <a:extLst>
                <a:ext uri="{FF2B5EF4-FFF2-40B4-BE49-F238E27FC236}">
                  <a16:creationId xmlns:a16="http://schemas.microsoft.com/office/drawing/2014/main" id="{8FD0F667-B9DA-B023-0272-254973CECD5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171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25" name="Line 309">
              <a:extLst>
                <a:ext uri="{FF2B5EF4-FFF2-40B4-BE49-F238E27FC236}">
                  <a16:creationId xmlns:a16="http://schemas.microsoft.com/office/drawing/2014/main" id="{3EE9FB01-DD74-05C4-D7FE-754B47C5472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197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26" name="Line 310">
              <a:extLst>
                <a:ext uri="{FF2B5EF4-FFF2-40B4-BE49-F238E27FC236}">
                  <a16:creationId xmlns:a16="http://schemas.microsoft.com/office/drawing/2014/main" id="{6D79089F-A096-6CA0-5CD6-A697EE6748F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24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27" name="Line 311">
              <a:extLst>
                <a:ext uri="{FF2B5EF4-FFF2-40B4-BE49-F238E27FC236}">
                  <a16:creationId xmlns:a16="http://schemas.microsoft.com/office/drawing/2014/main" id="{2FA3F056-B310-0F38-C0A8-510FE77909B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51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28" name="Line 312">
              <a:extLst>
                <a:ext uri="{FF2B5EF4-FFF2-40B4-BE49-F238E27FC236}">
                  <a16:creationId xmlns:a16="http://schemas.microsoft.com/office/drawing/2014/main" id="{91451805-6A4B-1545-9B5D-4D10ED2506D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79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29" name="Line 313">
              <a:extLst>
                <a:ext uri="{FF2B5EF4-FFF2-40B4-BE49-F238E27FC236}">
                  <a16:creationId xmlns:a16="http://schemas.microsoft.com/office/drawing/2014/main" id="{D0F491DD-62F4-3A19-1233-3523974155E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06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30" name="Line 314">
              <a:extLst>
                <a:ext uri="{FF2B5EF4-FFF2-40B4-BE49-F238E27FC236}">
                  <a16:creationId xmlns:a16="http://schemas.microsoft.com/office/drawing/2014/main" id="{224F6575-1329-0506-77CC-307C2FDFE8C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33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31" name="Line 315">
              <a:extLst>
                <a:ext uri="{FF2B5EF4-FFF2-40B4-BE49-F238E27FC236}">
                  <a16:creationId xmlns:a16="http://schemas.microsoft.com/office/drawing/2014/main" id="{D2DDD00C-D950-BDF3-8C54-F757A004D3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61" y="2476"/>
              <a:ext cx="0" cy="37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32" name="Rectangle 316">
              <a:extLst>
                <a:ext uri="{FF2B5EF4-FFF2-40B4-BE49-F238E27FC236}">
                  <a16:creationId xmlns:a16="http://schemas.microsoft.com/office/drawing/2014/main" id="{D5228873-2133-476D-0E22-02D5B267BD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2" y="2504"/>
              <a:ext cx="401" cy="136"/>
            </a:xfrm>
            <a:prstGeom prst="rect">
              <a:avLst/>
            </a:prstGeom>
            <a:solidFill>
              <a:srgbClr val="558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33" name="Rectangle 317">
              <a:extLst>
                <a:ext uri="{FF2B5EF4-FFF2-40B4-BE49-F238E27FC236}">
                  <a16:creationId xmlns:a16="http://schemas.microsoft.com/office/drawing/2014/main" id="{54EC1289-992D-9610-1278-C74209E84B0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2" y="2504"/>
              <a:ext cx="401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34" name="Line 318">
              <a:extLst>
                <a:ext uri="{FF2B5EF4-FFF2-40B4-BE49-F238E27FC236}">
                  <a16:creationId xmlns:a16="http://schemas.microsoft.com/office/drawing/2014/main" id="{AE96E1D3-20FC-0C57-7961-C153936B2B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61" y="2856"/>
              <a:ext cx="0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35" name="Line 319">
              <a:extLst>
                <a:ext uri="{FF2B5EF4-FFF2-40B4-BE49-F238E27FC236}">
                  <a16:creationId xmlns:a16="http://schemas.microsoft.com/office/drawing/2014/main" id="{2C068277-C6A7-51E7-45E3-F8CCC47F73C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468" y="2868"/>
              <a:ext cx="19" cy="0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36" name="Line 320">
              <a:extLst>
                <a:ext uri="{FF2B5EF4-FFF2-40B4-BE49-F238E27FC236}">
                  <a16:creationId xmlns:a16="http://schemas.microsoft.com/office/drawing/2014/main" id="{AE289A2F-96B5-B5BB-2EFD-C34B56B4634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51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37" name="Line 321">
              <a:extLst>
                <a:ext uri="{FF2B5EF4-FFF2-40B4-BE49-F238E27FC236}">
                  <a16:creationId xmlns:a16="http://schemas.microsoft.com/office/drawing/2014/main" id="{FC38DF0F-AEBF-86F9-682D-FEE24BC3051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279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38" name="Line 322">
              <a:extLst>
                <a:ext uri="{FF2B5EF4-FFF2-40B4-BE49-F238E27FC236}">
                  <a16:creationId xmlns:a16="http://schemas.microsoft.com/office/drawing/2014/main" id="{78FB6314-3C87-6179-4E4A-A788EE2639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06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39" name="Line 323">
              <a:extLst>
                <a:ext uri="{FF2B5EF4-FFF2-40B4-BE49-F238E27FC236}">
                  <a16:creationId xmlns:a16="http://schemas.microsoft.com/office/drawing/2014/main" id="{7C14AD1E-9A00-6A76-0A7C-FCE76D0EDEE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33" y="2868"/>
              <a:ext cx="0" cy="16"/>
            </a:xfrm>
            <a:prstGeom prst="line">
              <a:avLst/>
            </a:prstGeom>
            <a:noFill/>
            <a:ln w="12700">
              <a:solidFill>
                <a:srgbClr val="31312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1940" name="Rectangle 324">
              <a:extLst>
                <a:ext uri="{FF2B5EF4-FFF2-40B4-BE49-F238E27FC236}">
                  <a16:creationId xmlns:a16="http://schemas.microsoft.com/office/drawing/2014/main" id="{5C15581D-FC37-AAB8-C268-D0EE9DA9FEF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95" y="2459"/>
              <a:ext cx="1785" cy="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866" tIns="33338" rIns="67866" bIns="33338">
              <a:spAutoFit/>
            </a:bodyPr>
            <a:lstStyle/>
            <a:p>
              <a:pPr defTabSz="6858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_tradnl" altLang="es-ES" sz="1350" b="1" kern="1200">
                  <a:latin typeface="Times New Roman" panose="02020603050405020304" pitchFamily="18" charset="0"/>
                  <a:ea typeface="+mn-ea"/>
                  <a:cs typeface="+mn-cs"/>
                </a:rPr>
                <a:t>IPE</a:t>
              </a:r>
            </a:p>
          </p:txBody>
        </p:sp>
        <p:grpSp>
          <p:nvGrpSpPr>
            <p:cNvPr id="111941" name="Group 325">
              <a:extLst>
                <a:ext uri="{FF2B5EF4-FFF2-40B4-BE49-F238E27FC236}">
                  <a16:creationId xmlns:a16="http://schemas.microsoft.com/office/drawing/2014/main" id="{C94A7D97-4C27-F2AF-13F6-F2888102492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58" y="2984"/>
              <a:ext cx="1022" cy="492"/>
              <a:chOff x="1458" y="2984"/>
              <a:chExt cx="1022" cy="492"/>
            </a:xfrm>
          </p:grpSpPr>
          <p:sp>
            <p:nvSpPr>
              <p:cNvPr id="111942" name="Rectangle 326">
                <a:extLst>
                  <a:ext uri="{FF2B5EF4-FFF2-40B4-BE49-F238E27FC236}">
                    <a16:creationId xmlns:a16="http://schemas.microsoft.com/office/drawing/2014/main" id="{74546783-773F-1349-0140-7F57EF5D33B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58" y="2996"/>
                <a:ext cx="1022" cy="480"/>
              </a:xfrm>
              <a:prstGeom prst="rect">
                <a:avLst/>
              </a:prstGeom>
              <a:solidFill>
                <a:srgbClr val="C9C9B6"/>
              </a:solidFill>
              <a:ln w="12700">
                <a:solidFill>
                  <a:srgbClr val="383838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43" name="Line 327">
                <a:extLst>
                  <a:ext uri="{FF2B5EF4-FFF2-40B4-BE49-F238E27FC236}">
                    <a16:creationId xmlns:a16="http://schemas.microsoft.com/office/drawing/2014/main" id="{787BE694-4991-27E4-8C76-22A471F530C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2996"/>
                <a:ext cx="0" cy="48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44" name="Line 328">
                <a:extLst>
                  <a:ext uri="{FF2B5EF4-FFF2-40B4-BE49-F238E27FC236}">
                    <a16:creationId xmlns:a16="http://schemas.microsoft.com/office/drawing/2014/main" id="{4F6CD54E-DAC9-60BA-1985-A34AD861637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2996"/>
                <a:ext cx="0" cy="48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45" name="Line 329">
                <a:extLst>
                  <a:ext uri="{FF2B5EF4-FFF2-40B4-BE49-F238E27FC236}">
                    <a16:creationId xmlns:a16="http://schemas.microsoft.com/office/drawing/2014/main" id="{80F51D0D-A680-ADAD-FEE9-4C7573DAF11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86" y="2996"/>
                <a:ext cx="0" cy="44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46" name="Line 330">
                <a:extLst>
                  <a:ext uri="{FF2B5EF4-FFF2-40B4-BE49-F238E27FC236}">
                    <a16:creationId xmlns:a16="http://schemas.microsoft.com/office/drawing/2014/main" id="{A60BBF30-D842-F05B-2F6E-7D8D329C23C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70" y="2996"/>
                <a:ext cx="0" cy="48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47" name="Line 331">
                <a:extLst>
                  <a:ext uri="{FF2B5EF4-FFF2-40B4-BE49-F238E27FC236}">
                    <a16:creationId xmlns:a16="http://schemas.microsoft.com/office/drawing/2014/main" id="{FBC2953C-26D6-C895-2ADA-C8E95BC3459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70" y="2996"/>
                <a:ext cx="0" cy="48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48" name="Line 332">
                <a:extLst>
                  <a:ext uri="{FF2B5EF4-FFF2-40B4-BE49-F238E27FC236}">
                    <a16:creationId xmlns:a16="http://schemas.microsoft.com/office/drawing/2014/main" id="{5729B692-0EC5-6BD2-F94F-52E3890CBBC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3460"/>
                <a:ext cx="995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49" name="Line 333">
                <a:extLst>
                  <a:ext uri="{FF2B5EF4-FFF2-40B4-BE49-F238E27FC236}">
                    <a16:creationId xmlns:a16="http://schemas.microsoft.com/office/drawing/2014/main" id="{762905DD-69AA-45CC-8138-A4BCA5A307E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3452"/>
                <a:ext cx="995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50" name="Line 334">
                <a:extLst>
                  <a:ext uri="{FF2B5EF4-FFF2-40B4-BE49-F238E27FC236}">
                    <a16:creationId xmlns:a16="http://schemas.microsoft.com/office/drawing/2014/main" id="{18418913-3781-7AC6-E56C-4369E4DEF99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79" y="3036"/>
                <a:ext cx="0" cy="40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51" name="Line 335">
                <a:extLst>
                  <a:ext uri="{FF2B5EF4-FFF2-40B4-BE49-F238E27FC236}">
                    <a16:creationId xmlns:a16="http://schemas.microsoft.com/office/drawing/2014/main" id="{C43EE1B0-45C9-1C51-E3B7-AE2F1BCDE27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05" y="3036"/>
                <a:ext cx="0" cy="40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52" name="Line 336">
                <a:extLst>
                  <a:ext uri="{FF2B5EF4-FFF2-40B4-BE49-F238E27FC236}">
                    <a16:creationId xmlns:a16="http://schemas.microsoft.com/office/drawing/2014/main" id="{C296E619-228C-1BEF-51AF-D0EF8763104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86" y="2996"/>
                <a:ext cx="957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53" name="Line 337">
                <a:extLst>
                  <a:ext uri="{FF2B5EF4-FFF2-40B4-BE49-F238E27FC236}">
                    <a16:creationId xmlns:a16="http://schemas.microsoft.com/office/drawing/2014/main" id="{447343C1-F7E8-B40F-F9DA-2ECC3B67387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77" y="3108"/>
                <a:ext cx="192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54" name="Line 338">
                <a:extLst>
                  <a:ext uri="{FF2B5EF4-FFF2-40B4-BE49-F238E27FC236}">
                    <a16:creationId xmlns:a16="http://schemas.microsoft.com/office/drawing/2014/main" id="{ACDD0D4A-2FA4-656E-331C-F57D7973474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86" y="3036"/>
                <a:ext cx="957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55" name="Freeform 339">
                <a:extLst>
                  <a:ext uri="{FF2B5EF4-FFF2-40B4-BE49-F238E27FC236}">
                    <a16:creationId xmlns:a16="http://schemas.microsoft.com/office/drawing/2014/main" id="{BD7A8BF9-D5BB-E0BA-7F96-A07C8363908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82" y="2984"/>
                <a:ext cx="28" cy="9"/>
              </a:xfrm>
              <a:custGeom>
                <a:avLst/>
                <a:gdLst>
                  <a:gd name="T0" fmla="*/ 0 w 28"/>
                  <a:gd name="T1" fmla="*/ 8 h 9"/>
                  <a:gd name="T2" fmla="*/ 0 w 28"/>
                  <a:gd name="T3" fmla="*/ 0 h 9"/>
                  <a:gd name="T4" fmla="*/ 27 w 28"/>
                  <a:gd name="T5" fmla="*/ 0 h 9"/>
                  <a:gd name="T6" fmla="*/ 27 w 28"/>
                  <a:gd name="T7" fmla="*/ 8 h 9"/>
                  <a:gd name="T8" fmla="*/ 0 w 28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9">
                    <a:moveTo>
                      <a:pt x="0" y="8"/>
                    </a:moveTo>
                    <a:lnTo>
                      <a:pt x="0" y="0"/>
                    </a:lnTo>
                    <a:lnTo>
                      <a:pt x="27" y="0"/>
                    </a:lnTo>
                    <a:lnTo>
                      <a:pt x="27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C9C9B6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56" name="Rectangle 340">
                <a:extLst>
                  <a:ext uri="{FF2B5EF4-FFF2-40B4-BE49-F238E27FC236}">
                    <a16:creationId xmlns:a16="http://schemas.microsoft.com/office/drawing/2014/main" id="{F6F5694C-F436-BF90-1C9E-10D1774834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86" y="3036"/>
                <a:ext cx="1" cy="32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57" name="Line 341">
                <a:extLst>
                  <a:ext uri="{FF2B5EF4-FFF2-40B4-BE49-F238E27FC236}">
                    <a16:creationId xmlns:a16="http://schemas.microsoft.com/office/drawing/2014/main" id="{8B2CA264-752D-263D-0C2B-0B965A91911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3052"/>
                <a:ext cx="10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58" name="Line 342">
                <a:extLst>
                  <a:ext uri="{FF2B5EF4-FFF2-40B4-BE49-F238E27FC236}">
                    <a16:creationId xmlns:a16="http://schemas.microsoft.com/office/drawing/2014/main" id="{160343A7-692A-02D3-09CC-0886811F4C9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3100"/>
                <a:ext cx="10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59" name="Line 343">
                <a:extLst>
                  <a:ext uri="{FF2B5EF4-FFF2-40B4-BE49-F238E27FC236}">
                    <a16:creationId xmlns:a16="http://schemas.microsoft.com/office/drawing/2014/main" id="{FE92F1AF-779B-EF3F-E34D-12808C33CB6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77" y="3340"/>
                <a:ext cx="192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60" name="Rectangle 344">
                <a:extLst>
                  <a:ext uri="{FF2B5EF4-FFF2-40B4-BE49-F238E27FC236}">
                    <a16:creationId xmlns:a16="http://schemas.microsoft.com/office/drawing/2014/main" id="{64B00D06-5BF8-B53F-9354-B679A6FEBD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686" y="3396"/>
                <a:ext cx="1" cy="32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61" name="Line 345">
                <a:extLst>
                  <a:ext uri="{FF2B5EF4-FFF2-40B4-BE49-F238E27FC236}">
                    <a16:creationId xmlns:a16="http://schemas.microsoft.com/office/drawing/2014/main" id="{6F899006-B405-66FD-3E0C-D6C3E6930D0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51" y="3052"/>
                <a:ext cx="12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62" name="Line 346">
                <a:extLst>
                  <a:ext uri="{FF2B5EF4-FFF2-40B4-BE49-F238E27FC236}">
                    <a16:creationId xmlns:a16="http://schemas.microsoft.com/office/drawing/2014/main" id="{C3D92E56-A29E-C248-1F6D-9669B0C4A8B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51" y="3100"/>
                <a:ext cx="12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63" name="Freeform 347">
                <a:extLst>
                  <a:ext uri="{FF2B5EF4-FFF2-40B4-BE49-F238E27FC236}">
                    <a16:creationId xmlns:a16="http://schemas.microsoft.com/office/drawing/2014/main" id="{A100990B-9C08-84D2-3CBE-A226E212FBA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0" y="2984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0 w 10"/>
                  <a:gd name="T3" fmla="*/ 0 h 1"/>
                  <a:gd name="T4" fmla="*/ 5 w 10"/>
                  <a:gd name="T5" fmla="*/ 0 h 1"/>
                  <a:gd name="T6" fmla="*/ 9 w 10"/>
                  <a:gd name="T7" fmla="*/ 0 h 1"/>
                  <a:gd name="T8" fmla="*/ 0 w 10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64" name="Freeform 348">
                <a:extLst>
                  <a:ext uri="{FF2B5EF4-FFF2-40B4-BE49-F238E27FC236}">
                    <a16:creationId xmlns:a16="http://schemas.microsoft.com/office/drawing/2014/main" id="{81F72D66-1F69-91C9-75D7-73EEFA224A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0" y="2984"/>
                <a:ext cx="19" cy="9"/>
              </a:xfrm>
              <a:custGeom>
                <a:avLst/>
                <a:gdLst>
                  <a:gd name="T0" fmla="*/ 0 w 19"/>
                  <a:gd name="T1" fmla="*/ 8 h 9"/>
                  <a:gd name="T2" fmla="*/ 0 w 19"/>
                  <a:gd name="T3" fmla="*/ 0 h 9"/>
                  <a:gd name="T4" fmla="*/ 9 w 19"/>
                  <a:gd name="T5" fmla="*/ 0 h 9"/>
                  <a:gd name="T6" fmla="*/ 18 w 19"/>
                  <a:gd name="T7" fmla="*/ 8 h 9"/>
                  <a:gd name="T8" fmla="*/ 0 w 19"/>
                  <a:gd name="T9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0" y="8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18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C9C9B6"/>
              </a:solidFill>
              <a:ln w="12700" cap="rnd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65" name="Line 349">
                <a:extLst>
                  <a:ext uri="{FF2B5EF4-FFF2-40B4-BE49-F238E27FC236}">
                    <a16:creationId xmlns:a16="http://schemas.microsoft.com/office/drawing/2014/main" id="{5A912A03-D42D-9E91-FA43-994DEEF3ACF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832" y="2988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66" name="Rectangle 350">
                <a:extLst>
                  <a:ext uri="{FF2B5EF4-FFF2-40B4-BE49-F238E27FC236}">
                    <a16:creationId xmlns:a16="http://schemas.microsoft.com/office/drawing/2014/main" id="{5CE38D6D-70A5-0EE5-7FF8-7C158D6F52E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04" y="3132"/>
                <a:ext cx="47" cy="48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67" name="Oval 351">
                <a:extLst>
                  <a:ext uri="{FF2B5EF4-FFF2-40B4-BE49-F238E27FC236}">
                    <a16:creationId xmlns:a16="http://schemas.microsoft.com/office/drawing/2014/main" id="{B2AFB88B-32EF-FE0C-AD88-FDD6C9D669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31" y="3044"/>
                <a:ext cx="10" cy="1"/>
              </a:xfrm>
              <a:prstGeom prst="ellips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68" name="Oval 352">
                <a:extLst>
                  <a:ext uri="{FF2B5EF4-FFF2-40B4-BE49-F238E27FC236}">
                    <a16:creationId xmlns:a16="http://schemas.microsoft.com/office/drawing/2014/main" id="{5E566590-EB91-EF04-48C2-CFD03A8AB36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40" y="3044"/>
                <a:ext cx="1" cy="1"/>
              </a:xfrm>
              <a:prstGeom prst="ellips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69" name="Line 353">
                <a:extLst>
                  <a:ext uri="{FF2B5EF4-FFF2-40B4-BE49-F238E27FC236}">
                    <a16:creationId xmlns:a16="http://schemas.microsoft.com/office/drawing/2014/main" id="{95E753EA-28EF-3DC5-35AE-AC542182080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40" y="3052"/>
                <a:ext cx="1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70" name="Oval 354">
                <a:extLst>
                  <a:ext uri="{FF2B5EF4-FFF2-40B4-BE49-F238E27FC236}">
                    <a16:creationId xmlns:a16="http://schemas.microsoft.com/office/drawing/2014/main" id="{5034B330-31B9-F149-9964-6A848BA2765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31" y="3396"/>
                <a:ext cx="10" cy="24"/>
              </a:xfrm>
              <a:prstGeom prst="ellips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71" name="Line 355">
                <a:extLst>
                  <a:ext uri="{FF2B5EF4-FFF2-40B4-BE49-F238E27FC236}">
                    <a16:creationId xmlns:a16="http://schemas.microsoft.com/office/drawing/2014/main" id="{11DF8617-61B2-938E-2A02-051BC6BD8E7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52" y="3044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72" name="Line 356">
                <a:extLst>
                  <a:ext uri="{FF2B5EF4-FFF2-40B4-BE49-F238E27FC236}">
                    <a16:creationId xmlns:a16="http://schemas.microsoft.com/office/drawing/2014/main" id="{7A189117-F3F0-4800-2EDD-CB3DB4689AF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2242" y="2988"/>
                <a:ext cx="0" cy="4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73" name="Rectangle 357">
                <a:extLst>
                  <a:ext uri="{FF2B5EF4-FFF2-40B4-BE49-F238E27FC236}">
                    <a16:creationId xmlns:a16="http://schemas.microsoft.com/office/drawing/2014/main" id="{4DF89B4E-E16D-1F99-2544-8A93CB69737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77" y="3044"/>
                <a:ext cx="457" cy="376"/>
              </a:xfrm>
              <a:prstGeom prst="rect">
                <a:avLst/>
              </a:prstGeom>
              <a:solidFill>
                <a:srgbClr val="FEFF00"/>
              </a:solidFill>
              <a:ln w="12700">
                <a:solidFill>
                  <a:srgbClr val="383838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74" name="Line 358">
                <a:extLst>
                  <a:ext uri="{FF2B5EF4-FFF2-40B4-BE49-F238E27FC236}">
                    <a16:creationId xmlns:a16="http://schemas.microsoft.com/office/drawing/2014/main" id="{ED933DC3-16A1-7583-3989-FAC6C9B6F4C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51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75" name="Line 359">
                <a:extLst>
                  <a:ext uri="{FF2B5EF4-FFF2-40B4-BE49-F238E27FC236}">
                    <a16:creationId xmlns:a16="http://schemas.microsoft.com/office/drawing/2014/main" id="{62F1D4BA-5825-C7F2-83EC-6380986996B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87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76" name="Line 360">
                <a:extLst>
                  <a:ext uri="{FF2B5EF4-FFF2-40B4-BE49-F238E27FC236}">
                    <a16:creationId xmlns:a16="http://schemas.microsoft.com/office/drawing/2014/main" id="{867B492F-9BC1-576E-7B95-01C5682AC15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23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77" name="Line 361">
                <a:extLst>
                  <a:ext uri="{FF2B5EF4-FFF2-40B4-BE49-F238E27FC236}">
                    <a16:creationId xmlns:a16="http://schemas.microsoft.com/office/drawing/2014/main" id="{0BCF1738-C2BE-10D5-9CFB-ACCD117C7E6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60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78" name="Line 362">
                <a:extLst>
                  <a:ext uri="{FF2B5EF4-FFF2-40B4-BE49-F238E27FC236}">
                    <a16:creationId xmlns:a16="http://schemas.microsoft.com/office/drawing/2014/main" id="{9776A64B-3865-4F66-1D41-0B970A79B5C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05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79" name="Line 363">
                <a:extLst>
                  <a:ext uri="{FF2B5EF4-FFF2-40B4-BE49-F238E27FC236}">
                    <a16:creationId xmlns:a16="http://schemas.microsoft.com/office/drawing/2014/main" id="{5577D471-608F-4269-ACEC-0F91C2C3C3F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42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80" name="Line 364">
                <a:extLst>
                  <a:ext uri="{FF2B5EF4-FFF2-40B4-BE49-F238E27FC236}">
                    <a16:creationId xmlns:a16="http://schemas.microsoft.com/office/drawing/2014/main" id="{B92F77CB-3B51-8816-BE99-AB67A781BCF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15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81" name="Rectangle 365">
                <a:extLst>
                  <a:ext uri="{FF2B5EF4-FFF2-40B4-BE49-F238E27FC236}">
                    <a16:creationId xmlns:a16="http://schemas.microsoft.com/office/drawing/2014/main" id="{7DF01D4D-A086-FDBD-DFF4-A077AD2B938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38" y="3040"/>
                <a:ext cx="200" cy="376"/>
              </a:xfrm>
              <a:prstGeom prst="rect">
                <a:avLst/>
              </a:prstGeom>
              <a:solidFill>
                <a:srgbClr val="FF00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82" name="Rectangle 366">
                <a:extLst>
                  <a:ext uri="{FF2B5EF4-FFF2-40B4-BE49-F238E27FC236}">
                    <a16:creationId xmlns:a16="http://schemas.microsoft.com/office/drawing/2014/main" id="{F209C0EF-44A9-AF33-9D36-08734E110BB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42" y="3044"/>
                <a:ext cx="201" cy="376"/>
              </a:xfrm>
              <a:prstGeom prst="rect">
                <a:avLst/>
              </a:prstGeom>
              <a:noFill/>
              <a:ln w="12700">
                <a:solidFill>
                  <a:srgbClr val="383838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83" name="Line 367">
                <a:extLst>
                  <a:ext uri="{FF2B5EF4-FFF2-40B4-BE49-F238E27FC236}">
                    <a16:creationId xmlns:a16="http://schemas.microsoft.com/office/drawing/2014/main" id="{526105BF-505D-C7D3-2F0E-02C08A97FA7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52" y="2996"/>
                <a:ext cx="0" cy="44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84" name="Line 368">
                <a:extLst>
                  <a:ext uri="{FF2B5EF4-FFF2-40B4-BE49-F238E27FC236}">
                    <a16:creationId xmlns:a16="http://schemas.microsoft.com/office/drawing/2014/main" id="{9C32FFC8-492D-9AD6-AC3F-613AE70C6DE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33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85" name="Line 369">
                <a:extLst>
                  <a:ext uri="{FF2B5EF4-FFF2-40B4-BE49-F238E27FC236}">
                    <a16:creationId xmlns:a16="http://schemas.microsoft.com/office/drawing/2014/main" id="{3996C73E-8E34-ABCC-AC3A-625085939EC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71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86" name="Line 370">
                <a:extLst>
                  <a:ext uri="{FF2B5EF4-FFF2-40B4-BE49-F238E27FC236}">
                    <a16:creationId xmlns:a16="http://schemas.microsoft.com/office/drawing/2014/main" id="{95763330-4A4A-BFE3-79E0-5F89576FBF9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06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87" name="Line 371">
                <a:extLst>
                  <a:ext uri="{FF2B5EF4-FFF2-40B4-BE49-F238E27FC236}">
                    <a16:creationId xmlns:a16="http://schemas.microsoft.com/office/drawing/2014/main" id="{4241282E-41E4-25CB-9808-FF564605863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42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88" name="Line 372">
                <a:extLst>
                  <a:ext uri="{FF2B5EF4-FFF2-40B4-BE49-F238E27FC236}">
                    <a16:creationId xmlns:a16="http://schemas.microsoft.com/office/drawing/2014/main" id="{48E08387-DE26-484C-9358-81E56DF16C2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70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89" name="Line 373">
                <a:extLst>
                  <a:ext uri="{FF2B5EF4-FFF2-40B4-BE49-F238E27FC236}">
                    <a16:creationId xmlns:a16="http://schemas.microsoft.com/office/drawing/2014/main" id="{9AAA9B02-2196-048A-640D-24071AC3991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06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90" name="Line 374">
                <a:extLst>
                  <a:ext uri="{FF2B5EF4-FFF2-40B4-BE49-F238E27FC236}">
                    <a16:creationId xmlns:a16="http://schemas.microsoft.com/office/drawing/2014/main" id="{CB2C6FB3-7577-F342-D3DE-55B3166C3BA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42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91" name="Line 375">
                <a:extLst>
                  <a:ext uri="{FF2B5EF4-FFF2-40B4-BE49-F238E27FC236}">
                    <a16:creationId xmlns:a16="http://schemas.microsoft.com/office/drawing/2014/main" id="{0CCF7E03-A2C2-A693-A704-98BF5B3D0EC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79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92" name="Line 376">
                <a:extLst>
                  <a:ext uri="{FF2B5EF4-FFF2-40B4-BE49-F238E27FC236}">
                    <a16:creationId xmlns:a16="http://schemas.microsoft.com/office/drawing/2014/main" id="{EB4B01D3-4B37-D84B-A05F-80657EB3ECD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24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93" name="Line 377">
                <a:extLst>
                  <a:ext uri="{FF2B5EF4-FFF2-40B4-BE49-F238E27FC236}">
                    <a16:creationId xmlns:a16="http://schemas.microsoft.com/office/drawing/2014/main" id="{D1C225DC-24BE-1594-6569-9F5F6DB3B71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87" y="3044"/>
                <a:ext cx="0" cy="376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94" name="Line 378">
                <a:extLst>
                  <a:ext uri="{FF2B5EF4-FFF2-40B4-BE49-F238E27FC236}">
                    <a16:creationId xmlns:a16="http://schemas.microsoft.com/office/drawing/2014/main" id="{1E3C3FD8-9CDC-F7D8-E3E0-C9D923E1E75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77" y="3044"/>
                <a:ext cx="666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95" name="Line 379">
                <a:extLst>
                  <a:ext uri="{FF2B5EF4-FFF2-40B4-BE49-F238E27FC236}">
                    <a16:creationId xmlns:a16="http://schemas.microsoft.com/office/drawing/2014/main" id="{4DD16073-258D-E2EB-EDAB-71609301F45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468" y="3436"/>
                <a:ext cx="995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96" name="Line 380">
                <a:extLst>
                  <a:ext uri="{FF2B5EF4-FFF2-40B4-BE49-F238E27FC236}">
                    <a16:creationId xmlns:a16="http://schemas.microsoft.com/office/drawing/2014/main" id="{E355CA66-DF21-A03C-FD6E-26DD5F41048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77" y="3428"/>
                <a:ext cx="666" cy="0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97" name="Line 381">
                <a:extLst>
                  <a:ext uri="{FF2B5EF4-FFF2-40B4-BE49-F238E27FC236}">
                    <a16:creationId xmlns:a16="http://schemas.microsoft.com/office/drawing/2014/main" id="{1C4BB221-07EB-0367-E374-22B07B40B70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778" y="3428"/>
                <a:ext cx="0" cy="24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98" name="Line 382">
                <a:extLst>
                  <a:ext uri="{FF2B5EF4-FFF2-40B4-BE49-F238E27FC236}">
                    <a16:creationId xmlns:a16="http://schemas.microsoft.com/office/drawing/2014/main" id="{4C5AEAD9-9E67-A305-7A83-4DEF5D1925E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15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1999" name="Line 383">
                <a:extLst>
                  <a:ext uri="{FF2B5EF4-FFF2-40B4-BE49-F238E27FC236}">
                    <a16:creationId xmlns:a16="http://schemas.microsoft.com/office/drawing/2014/main" id="{26E22DB2-96D8-82BB-54F4-359E4F22D9F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51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00" name="Line 384">
                <a:extLst>
                  <a:ext uri="{FF2B5EF4-FFF2-40B4-BE49-F238E27FC236}">
                    <a16:creationId xmlns:a16="http://schemas.microsoft.com/office/drawing/2014/main" id="{299F8301-1FA2-D9A8-042C-F5C0AD1F480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23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01" name="Line 385">
                <a:extLst>
                  <a:ext uri="{FF2B5EF4-FFF2-40B4-BE49-F238E27FC236}">
                    <a16:creationId xmlns:a16="http://schemas.microsoft.com/office/drawing/2014/main" id="{53DDDE75-DE4C-C4B6-A5A3-D76F2428803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05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02" name="Line 386">
                <a:extLst>
                  <a:ext uri="{FF2B5EF4-FFF2-40B4-BE49-F238E27FC236}">
                    <a16:creationId xmlns:a16="http://schemas.microsoft.com/office/drawing/2014/main" id="{A9DA8BF7-165A-3D18-2301-318BDDA8077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87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03" name="Line 387">
                <a:extLst>
                  <a:ext uri="{FF2B5EF4-FFF2-40B4-BE49-F238E27FC236}">
                    <a16:creationId xmlns:a16="http://schemas.microsoft.com/office/drawing/2014/main" id="{8AB85D46-4FE1-B552-C615-AB55B90B932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33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04" name="Line 388">
                <a:extLst>
                  <a:ext uri="{FF2B5EF4-FFF2-40B4-BE49-F238E27FC236}">
                    <a16:creationId xmlns:a16="http://schemas.microsoft.com/office/drawing/2014/main" id="{18BB7064-BA17-CE9F-DDF5-4E073007089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171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05" name="Line 389">
                <a:extLst>
                  <a:ext uri="{FF2B5EF4-FFF2-40B4-BE49-F238E27FC236}">
                    <a16:creationId xmlns:a16="http://schemas.microsoft.com/office/drawing/2014/main" id="{67BBEB27-ECB1-72FC-40E5-8CD178CDD80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06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06" name="Line 390">
                <a:extLst>
                  <a:ext uri="{FF2B5EF4-FFF2-40B4-BE49-F238E27FC236}">
                    <a16:creationId xmlns:a16="http://schemas.microsoft.com/office/drawing/2014/main" id="{6A2F8C6B-5F0E-594B-2595-E08F9B63427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42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07" name="Line 391">
                <a:extLst>
                  <a:ext uri="{FF2B5EF4-FFF2-40B4-BE49-F238E27FC236}">
                    <a16:creationId xmlns:a16="http://schemas.microsoft.com/office/drawing/2014/main" id="{343723A4-C115-98F3-1157-D0E79617786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270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08" name="Line 392">
                <a:extLst>
                  <a:ext uri="{FF2B5EF4-FFF2-40B4-BE49-F238E27FC236}">
                    <a16:creationId xmlns:a16="http://schemas.microsoft.com/office/drawing/2014/main" id="{A6588B0A-A786-26B8-E6C1-A4E46722483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06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09" name="Line 393">
                <a:extLst>
                  <a:ext uri="{FF2B5EF4-FFF2-40B4-BE49-F238E27FC236}">
                    <a16:creationId xmlns:a16="http://schemas.microsoft.com/office/drawing/2014/main" id="{218F301E-3226-AE9F-B99A-47FAA7FDCA9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42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10" name="Line 394">
                <a:extLst>
                  <a:ext uri="{FF2B5EF4-FFF2-40B4-BE49-F238E27FC236}">
                    <a16:creationId xmlns:a16="http://schemas.microsoft.com/office/drawing/2014/main" id="{E09872AD-7740-B267-7301-86DE7A02066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379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11" name="Line 395">
                <a:extLst>
                  <a:ext uri="{FF2B5EF4-FFF2-40B4-BE49-F238E27FC236}">
                    <a16:creationId xmlns:a16="http://schemas.microsoft.com/office/drawing/2014/main" id="{934D2B4A-EE39-4F49-77AA-388494DB9D1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424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12" name="Rectangle 396">
                <a:extLst>
                  <a:ext uri="{FF2B5EF4-FFF2-40B4-BE49-F238E27FC236}">
                    <a16:creationId xmlns:a16="http://schemas.microsoft.com/office/drawing/2014/main" id="{588AFB56-8848-DE10-FE0F-687A915846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58" y="2996"/>
                <a:ext cx="1022" cy="480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13" name="Rectangle 397">
                <a:extLst>
                  <a:ext uri="{FF2B5EF4-FFF2-40B4-BE49-F238E27FC236}">
                    <a16:creationId xmlns:a16="http://schemas.microsoft.com/office/drawing/2014/main" id="{085A6487-C916-57F3-CEA7-BA97FED2520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256" y="3048"/>
                <a:ext cx="173" cy="104"/>
              </a:xfrm>
              <a:prstGeom prst="rect">
                <a:avLst/>
              </a:prstGeom>
              <a:solidFill>
                <a:srgbClr val="FF000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14" name="Rectangle 398">
                <a:extLst>
                  <a:ext uri="{FF2B5EF4-FFF2-40B4-BE49-F238E27FC236}">
                    <a16:creationId xmlns:a16="http://schemas.microsoft.com/office/drawing/2014/main" id="{AD6E9062-109C-3354-54C4-AA8CB4F47B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19" y="3048"/>
                <a:ext cx="346" cy="104"/>
              </a:xfrm>
              <a:prstGeom prst="rect">
                <a:avLst/>
              </a:prstGeom>
              <a:solidFill>
                <a:srgbClr val="FE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15" name="Line 399">
                <a:extLst>
                  <a:ext uri="{FF2B5EF4-FFF2-40B4-BE49-F238E27FC236}">
                    <a16:creationId xmlns:a16="http://schemas.microsoft.com/office/drawing/2014/main" id="{C2563311-9EE9-8B44-72E0-A91D60DA7C3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78" y="3036"/>
                <a:ext cx="0" cy="392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16" name="Line 400">
                <a:extLst>
                  <a:ext uri="{FF2B5EF4-FFF2-40B4-BE49-F238E27FC236}">
                    <a16:creationId xmlns:a16="http://schemas.microsoft.com/office/drawing/2014/main" id="{CB691A9A-569E-77BE-FAD1-54E58E70DB3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87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17" name="Line 401">
                <a:extLst>
                  <a:ext uri="{FF2B5EF4-FFF2-40B4-BE49-F238E27FC236}">
                    <a16:creationId xmlns:a16="http://schemas.microsoft.com/office/drawing/2014/main" id="{E5F5DC0E-3FC9-D830-B02B-1AF77248B3C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60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18" name="Line 402">
                <a:extLst>
                  <a:ext uri="{FF2B5EF4-FFF2-40B4-BE49-F238E27FC236}">
                    <a16:creationId xmlns:a16="http://schemas.microsoft.com/office/drawing/2014/main" id="{5225BE91-A3EF-8F48-00DA-3C4A7FD0C52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042" y="343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38383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2019" name="Rectangle 403">
              <a:extLst>
                <a:ext uri="{FF2B5EF4-FFF2-40B4-BE49-F238E27FC236}">
                  <a16:creationId xmlns:a16="http://schemas.microsoft.com/office/drawing/2014/main" id="{4AF4A263-7529-FCFD-42D5-8B91938A02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65" y="2969"/>
              <a:ext cx="1133" cy="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866" tIns="33338" rIns="67866" bIns="33338">
              <a:spAutoFit/>
            </a:bodyPr>
            <a:lstStyle/>
            <a:p>
              <a:pPr defTabSz="6858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_tradnl" altLang="es-ES" sz="750" b="1" kern="1200">
                  <a:solidFill>
                    <a:srgbClr val="FFFFFF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CE</a:t>
              </a:r>
            </a:p>
          </p:txBody>
        </p:sp>
        <p:sp>
          <p:nvSpPr>
            <p:cNvPr id="112020" name="Rectangle 404">
              <a:extLst>
                <a:ext uri="{FF2B5EF4-FFF2-40B4-BE49-F238E27FC236}">
                  <a16:creationId xmlns:a16="http://schemas.microsoft.com/office/drawing/2014/main" id="{D5EDCF8B-0E00-124A-572E-A2E2F75B4C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36" y="2969"/>
              <a:ext cx="1402" cy="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866" tIns="33338" rIns="67866" bIns="33338">
              <a:spAutoFit/>
            </a:bodyPr>
            <a:lstStyle/>
            <a:p>
              <a:pPr defTabSz="6858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s-ES_tradnl" altLang="es-ES" sz="750" b="1" kern="1200">
                  <a:solidFill>
                    <a:srgbClr val="313124"/>
                  </a:solidFill>
                  <a:latin typeface="Times New Roman" panose="02020603050405020304" pitchFamily="18" charset="0"/>
                  <a:ea typeface="+mn-ea"/>
                  <a:cs typeface="+mn-cs"/>
                </a:rPr>
                <a:t>NET</a:t>
              </a:r>
            </a:p>
          </p:txBody>
        </p:sp>
        <p:grpSp>
          <p:nvGrpSpPr>
            <p:cNvPr id="112021" name="Group 405">
              <a:extLst>
                <a:ext uri="{FF2B5EF4-FFF2-40B4-BE49-F238E27FC236}">
                  <a16:creationId xmlns:a16="http://schemas.microsoft.com/office/drawing/2014/main" id="{FC70578C-B770-A7F6-D7C3-09EC6542A1E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56" y="1040"/>
              <a:ext cx="1477" cy="2793"/>
              <a:chOff x="2556" y="1040"/>
              <a:chExt cx="1477" cy="2793"/>
            </a:xfrm>
          </p:grpSpPr>
          <p:sp>
            <p:nvSpPr>
              <p:cNvPr id="112022" name="Freeform 406">
                <a:extLst>
                  <a:ext uri="{FF2B5EF4-FFF2-40B4-BE49-F238E27FC236}">
                    <a16:creationId xmlns:a16="http://schemas.microsoft.com/office/drawing/2014/main" id="{286546A7-A759-9CF9-977E-92E8946CBF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50" y="1040"/>
                <a:ext cx="283" cy="2793"/>
              </a:xfrm>
              <a:custGeom>
                <a:avLst/>
                <a:gdLst>
                  <a:gd name="T0" fmla="*/ 0 w 283"/>
                  <a:gd name="T1" fmla="*/ 2792 h 2793"/>
                  <a:gd name="T2" fmla="*/ 282 w 283"/>
                  <a:gd name="T3" fmla="*/ 2616 h 2793"/>
                  <a:gd name="T4" fmla="*/ 282 w 283"/>
                  <a:gd name="T5" fmla="*/ 2568 h 2793"/>
                  <a:gd name="T6" fmla="*/ 255 w 283"/>
                  <a:gd name="T7" fmla="*/ 2392 h 2793"/>
                  <a:gd name="T8" fmla="*/ 255 w 283"/>
                  <a:gd name="T9" fmla="*/ 0 h 2793"/>
                  <a:gd name="T10" fmla="*/ 18 w 283"/>
                  <a:gd name="T11" fmla="*/ 72 h 2793"/>
                  <a:gd name="T12" fmla="*/ 0 w 283"/>
                  <a:gd name="T13" fmla="*/ 2792 h 2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3" h="2793">
                    <a:moveTo>
                      <a:pt x="0" y="2792"/>
                    </a:moveTo>
                    <a:lnTo>
                      <a:pt x="282" y="2616"/>
                    </a:lnTo>
                    <a:lnTo>
                      <a:pt x="282" y="2568"/>
                    </a:lnTo>
                    <a:lnTo>
                      <a:pt x="255" y="2392"/>
                    </a:lnTo>
                    <a:lnTo>
                      <a:pt x="255" y="0"/>
                    </a:lnTo>
                    <a:lnTo>
                      <a:pt x="18" y="72"/>
                    </a:lnTo>
                    <a:lnTo>
                      <a:pt x="0" y="2792"/>
                    </a:lnTo>
                  </a:path>
                </a:pathLst>
              </a:custGeom>
              <a:solidFill>
                <a:srgbClr val="002780"/>
              </a:solidFill>
              <a:ln w="12700" cap="rnd" cmpd="sng">
                <a:solidFill>
                  <a:srgbClr val="0027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23" name="Rectangle 407">
                <a:extLst>
                  <a:ext uri="{FF2B5EF4-FFF2-40B4-BE49-F238E27FC236}">
                    <a16:creationId xmlns:a16="http://schemas.microsoft.com/office/drawing/2014/main" id="{1E766FC7-6033-00E6-2752-A01649B374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56" y="3800"/>
                <a:ext cx="1185" cy="24"/>
              </a:xfrm>
              <a:prstGeom prst="rect">
                <a:avLst/>
              </a:prstGeom>
              <a:solidFill>
                <a:srgbClr val="004E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24" name="Rectangle 408">
                <a:extLst>
                  <a:ext uri="{FF2B5EF4-FFF2-40B4-BE49-F238E27FC236}">
                    <a16:creationId xmlns:a16="http://schemas.microsoft.com/office/drawing/2014/main" id="{9D26F5DC-4898-91E6-157D-07E27CA8F90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556" y="3800"/>
                <a:ext cx="1185" cy="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25" name="Freeform 409">
                <a:extLst>
                  <a:ext uri="{FF2B5EF4-FFF2-40B4-BE49-F238E27FC236}">
                    <a16:creationId xmlns:a16="http://schemas.microsoft.com/office/drawing/2014/main" id="{4F5E512F-3E05-01DE-5585-6DD460E49E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3520"/>
                <a:ext cx="1231" cy="281"/>
              </a:xfrm>
              <a:custGeom>
                <a:avLst/>
                <a:gdLst>
                  <a:gd name="T0" fmla="*/ 0 w 1231"/>
                  <a:gd name="T1" fmla="*/ 280 h 281"/>
                  <a:gd name="T2" fmla="*/ 46 w 1231"/>
                  <a:gd name="T3" fmla="*/ 0 h 281"/>
                  <a:gd name="T4" fmla="*/ 1230 w 1231"/>
                  <a:gd name="T5" fmla="*/ 0 h 281"/>
                  <a:gd name="T6" fmla="*/ 1175 w 1231"/>
                  <a:gd name="T7" fmla="*/ 280 h 281"/>
                  <a:gd name="T8" fmla="*/ 9 w 1231"/>
                  <a:gd name="T9" fmla="*/ 280 h 281"/>
                  <a:gd name="T10" fmla="*/ 0 w 1231"/>
                  <a:gd name="T11" fmla="*/ 28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1" h="281">
                    <a:moveTo>
                      <a:pt x="0" y="280"/>
                    </a:moveTo>
                    <a:lnTo>
                      <a:pt x="46" y="0"/>
                    </a:lnTo>
                    <a:lnTo>
                      <a:pt x="1230" y="0"/>
                    </a:lnTo>
                    <a:lnTo>
                      <a:pt x="1175" y="280"/>
                    </a:lnTo>
                    <a:lnTo>
                      <a:pt x="9" y="280"/>
                    </a:lnTo>
                    <a:lnTo>
                      <a:pt x="0" y="280"/>
                    </a:lnTo>
                  </a:path>
                </a:pathLst>
              </a:custGeom>
              <a:solidFill>
                <a:srgbClr val="004EFF"/>
              </a:solidFill>
              <a:ln w="12700" cap="rnd" cmpd="sng">
                <a:solidFill>
                  <a:srgbClr val="004E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26" name="Line 410">
                <a:extLst>
                  <a:ext uri="{FF2B5EF4-FFF2-40B4-BE49-F238E27FC236}">
                    <a16:creationId xmlns:a16="http://schemas.microsoft.com/office/drawing/2014/main" id="{948365E8-8C14-E915-70FD-69B26F02814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64" y="3800"/>
                <a:ext cx="1150" cy="0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27" name="Line 411">
                <a:extLst>
                  <a:ext uri="{FF2B5EF4-FFF2-40B4-BE49-F238E27FC236}">
                    <a16:creationId xmlns:a16="http://schemas.microsoft.com/office/drawing/2014/main" id="{7A03CE35-AE2A-79CA-7964-5C744287AF2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83" y="3768"/>
                <a:ext cx="1140" cy="0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28" name="Line 412">
                <a:extLst>
                  <a:ext uri="{FF2B5EF4-FFF2-40B4-BE49-F238E27FC236}">
                    <a16:creationId xmlns:a16="http://schemas.microsoft.com/office/drawing/2014/main" id="{9EF5D163-BEF6-12C0-E538-32A4905187C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83" y="3728"/>
                <a:ext cx="1159" cy="0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29" name="Line 413">
                <a:extLst>
                  <a:ext uri="{FF2B5EF4-FFF2-40B4-BE49-F238E27FC236}">
                    <a16:creationId xmlns:a16="http://schemas.microsoft.com/office/drawing/2014/main" id="{2BE2A073-6B61-0DC7-6888-F6F50557CD0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593" y="3696"/>
                <a:ext cx="1158" cy="0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30" name="Line 414">
                <a:extLst>
                  <a:ext uri="{FF2B5EF4-FFF2-40B4-BE49-F238E27FC236}">
                    <a16:creationId xmlns:a16="http://schemas.microsoft.com/office/drawing/2014/main" id="{4ABA4510-6532-4ED5-02C6-4C2817D20E5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01" y="3664"/>
                <a:ext cx="1150" cy="0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31" name="Line 415">
                <a:extLst>
                  <a:ext uri="{FF2B5EF4-FFF2-40B4-BE49-F238E27FC236}">
                    <a16:creationId xmlns:a16="http://schemas.microsoft.com/office/drawing/2014/main" id="{8309C762-11DB-52D1-9005-11033462D1B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01" y="3632"/>
                <a:ext cx="1150" cy="0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32" name="Rectangle 416">
                <a:extLst>
                  <a:ext uri="{FF2B5EF4-FFF2-40B4-BE49-F238E27FC236}">
                    <a16:creationId xmlns:a16="http://schemas.microsoft.com/office/drawing/2014/main" id="{74B807B5-88F8-716C-BBEF-BC61AD263C3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02" y="3480"/>
                <a:ext cx="1175" cy="48"/>
              </a:xfrm>
              <a:prstGeom prst="rect">
                <a:avLst/>
              </a:prstGeom>
              <a:solidFill>
                <a:srgbClr val="004E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33" name="Rectangle 417">
                <a:extLst>
                  <a:ext uri="{FF2B5EF4-FFF2-40B4-BE49-F238E27FC236}">
                    <a16:creationId xmlns:a16="http://schemas.microsoft.com/office/drawing/2014/main" id="{364793BD-6A81-7D58-7C53-3313A0859E2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02" y="3480"/>
                <a:ext cx="1175" cy="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34" name="Line 418">
                <a:extLst>
                  <a:ext uri="{FF2B5EF4-FFF2-40B4-BE49-F238E27FC236}">
                    <a16:creationId xmlns:a16="http://schemas.microsoft.com/office/drawing/2014/main" id="{CDFEBF03-686F-8BD8-65FF-8A1E93CEF98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01" y="3600"/>
                <a:ext cx="1160" cy="0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35" name="Rectangle 419">
                <a:extLst>
                  <a:ext uri="{FF2B5EF4-FFF2-40B4-BE49-F238E27FC236}">
                    <a16:creationId xmlns:a16="http://schemas.microsoft.com/office/drawing/2014/main" id="{F3135DEF-DFCD-A614-13BB-D82E788007B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19" y="1136"/>
                <a:ext cx="1159" cy="2368"/>
              </a:xfrm>
              <a:prstGeom prst="rect">
                <a:avLst/>
              </a:prstGeom>
              <a:solidFill>
                <a:srgbClr val="004EFF"/>
              </a:solidFill>
              <a:ln w="25400">
                <a:solidFill>
                  <a:srgbClr val="004E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36" name="Rectangle 420">
                <a:extLst>
                  <a:ext uri="{FF2B5EF4-FFF2-40B4-BE49-F238E27FC236}">
                    <a16:creationId xmlns:a16="http://schemas.microsoft.com/office/drawing/2014/main" id="{D44858DE-C084-EFC3-C38C-32528F2611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9" y="1272"/>
                <a:ext cx="1148" cy="2232"/>
              </a:xfrm>
              <a:prstGeom prst="rect">
                <a:avLst/>
              </a:prstGeom>
              <a:solidFill>
                <a:srgbClr val="0027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37" name="Rectangle 421">
                <a:extLst>
                  <a:ext uri="{FF2B5EF4-FFF2-40B4-BE49-F238E27FC236}">
                    <a16:creationId xmlns:a16="http://schemas.microsoft.com/office/drawing/2014/main" id="{D60E0508-A652-6120-3729-6EFF7FDF9CA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9" y="1272"/>
                <a:ext cx="1148" cy="22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38" name="Line 422">
                <a:extLst>
                  <a:ext uri="{FF2B5EF4-FFF2-40B4-BE49-F238E27FC236}">
                    <a16:creationId xmlns:a16="http://schemas.microsoft.com/office/drawing/2014/main" id="{1F101710-5F84-93AC-50D5-191FA73D59D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45" y="2392"/>
                <a:ext cx="1108" cy="0"/>
              </a:xfrm>
              <a:prstGeom prst="line">
                <a:avLst/>
              </a:prstGeom>
              <a:noFill/>
              <a:ln w="50800">
                <a:solidFill>
                  <a:srgbClr val="001A5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39" name="Line 423">
                <a:extLst>
                  <a:ext uri="{FF2B5EF4-FFF2-40B4-BE49-F238E27FC236}">
                    <a16:creationId xmlns:a16="http://schemas.microsoft.com/office/drawing/2014/main" id="{293067FF-2A76-F79E-461D-78D3B1E0BF3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45" y="2952"/>
                <a:ext cx="1108" cy="0"/>
              </a:xfrm>
              <a:prstGeom prst="line">
                <a:avLst/>
              </a:prstGeom>
              <a:noFill/>
              <a:ln w="50800">
                <a:solidFill>
                  <a:srgbClr val="001A5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40" name="Line 424">
                <a:extLst>
                  <a:ext uri="{FF2B5EF4-FFF2-40B4-BE49-F238E27FC236}">
                    <a16:creationId xmlns:a16="http://schemas.microsoft.com/office/drawing/2014/main" id="{147E1BAD-6065-632D-37A9-22DA54DA81F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45" y="1824"/>
                <a:ext cx="1108" cy="0"/>
              </a:xfrm>
              <a:prstGeom prst="line">
                <a:avLst/>
              </a:prstGeom>
              <a:noFill/>
              <a:ln w="50800">
                <a:solidFill>
                  <a:srgbClr val="001A5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41" name="Rectangle 425">
                <a:extLst>
                  <a:ext uri="{FF2B5EF4-FFF2-40B4-BE49-F238E27FC236}">
                    <a16:creationId xmlns:a16="http://schemas.microsoft.com/office/drawing/2014/main" id="{D848B360-F3EA-6E0E-A0A2-233E436656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0" y="1136"/>
                <a:ext cx="1157" cy="128"/>
              </a:xfrm>
              <a:prstGeom prst="rect">
                <a:avLst/>
              </a:prstGeom>
              <a:solidFill>
                <a:srgbClr val="004E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42" name="Rectangle 426">
                <a:extLst>
                  <a:ext uri="{FF2B5EF4-FFF2-40B4-BE49-F238E27FC236}">
                    <a16:creationId xmlns:a16="http://schemas.microsoft.com/office/drawing/2014/main" id="{EABA659E-9279-E544-0BBE-CABE134E5CB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0" y="1136"/>
                <a:ext cx="1157" cy="1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43" name="Line 427">
                <a:extLst>
                  <a:ext uri="{FF2B5EF4-FFF2-40B4-BE49-F238E27FC236}">
                    <a16:creationId xmlns:a16="http://schemas.microsoft.com/office/drawing/2014/main" id="{0CAA914F-5C80-EF4D-7C3F-CBEBD59653C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42" y="1196"/>
                <a:ext cx="1113" cy="0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44" name="Line 428">
                <a:extLst>
                  <a:ext uri="{FF2B5EF4-FFF2-40B4-BE49-F238E27FC236}">
                    <a16:creationId xmlns:a16="http://schemas.microsoft.com/office/drawing/2014/main" id="{33997468-0CAF-6203-57E8-E2500093BEB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42" y="1212"/>
                <a:ext cx="1113" cy="0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45" name="Line 429">
                <a:extLst>
                  <a:ext uri="{FF2B5EF4-FFF2-40B4-BE49-F238E27FC236}">
                    <a16:creationId xmlns:a16="http://schemas.microsoft.com/office/drawing/2014/main" id="{80F4AD46-AE4E-74BD-6831-257AA1960AE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42" y="1228"/>
                <a:ext cx="1113" cy="0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46" name="Line 430">
                <a:extLst>
                  <a:ext uri="{FF2B5EF4-FFF2-40B4-BE49-F238E27FC236}">
                    <a16:creationId xmlns:a16="http://schemas.microsoft.com/office/drawing/2014/main" id="{FF16C89C-843C-A6BC-A67D-FDA06E113E4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42" y="1244"/>
                <a:ext cx="1113" cy="0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47" name="Line 431">
                <a:extLst>
                  <a:ext uri="{FF2B5EF4-FFF2-40B4-BE49-F238E27FC236}">
                    <a16:creationId xmlns:a16="http://schemas.microsoft.com/office/drawing/2014/main" id="{439F34F2-72A6-084C-C104-92CB7EB36D9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42" y="1164"/>
                <a:ext cx="1113" cy="0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48" name="Line 432">
                <a:extLst>
                  <a:ext uri="{FF2B5EF4-FFF2-40B4-BE49-F238E27FC236}">
                    <a16:creationId xmlns:a16="http://schemas.microsoft.com/office/drawing/2014/main" id="{500E83FE-42BF-2F8D-B4C4-073FAF43954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42" y="1188"/>
                <a:ext cx="1113" cy="0"/>
              </a:xfrm>
              <a:prstGeom prst="line">
                <a:avLst/>
              </a:prstGeom>
              <a:noFill/>
              <a:ln w="127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49" name="Freeform 433">
                <a:extLst>
                  <a:ext uri="{FF2B5EF4-FFF2-40B4-BE49-F238E27FC236}">
                    <a16:creationId xmlns:a16="http://schemas.microsoft.com/office/drawing/2014/main" id="{ED00DFEB-C8DD-7DF5-9A63-AF31E766325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02" y="1040"/>
                <a:ext cx="1405" cy="89"/>
              </a:xfrm>
              <a:custGeom>
                <a:avLst/>
                <a:gdLst>
                  <a:gd name="T0" fmla="*/ 0 w 1405"/>
                  <a:gd name="T1" fmla="*/ 88 h 89"/>
                  <a:gd name="T2" fmla="*/ 246 w 1405"/>
                  <a:gd name="T3" fmla="*/ 0 h 89"/>
                  <a:gd name="T4" fmla="*/ 1404 w 1405"/>
                  <a:gd name="T5" fmla="*/ 0 h 89"/>
                  <a:gd name="T6" fmla="*/ 1185 w 1405"/>
                  <a:gd name="T7" fmla="*/ 88 h 89"/>
                  <a:gd name="T8" fmla="*/ 18 w 1405"/>
                  <a:gd name="T9" fmla="*/ 88 h 89"/>
                  <a:gd name="T10" fmla="*/ 0 w 1405"/>
                  <a:gd name="T11" fmla="*/ 8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05" h="89">
                    <a:moveTo>
                      <a:pt x="0" y="88"/>
                    </a:moveTo>
                    <a:lnTo>
                      <a:pt x="246" y="0"/>
                    </a:lnTo>
                    <a:lnTo>
                      <a:pt x="1404" y="0"/>
                    </a:lnTo>
                    <a:lnTo>
                      <a:pt x="1185" y="88"/>
                    </a:lnTo>
                    <a:lnTo>
                      <a:pt x="18" y="88"/>
                    </a:lnTo>
                    <a:lnTo>
                      <a:pt x="0" y="88"/>
                    </a:lnTo>
                  </a:path>
                </a:pathLst>
              </a:custGeom>
              <a:solidFill>
                <a:srgbClr val="2A6BFF"/>
              </a:solidFill>
              <a:ln w="12700" cap="rnd" cmpd="sng">
                <a:solidFill>
                  <a:srgbClr val="2A6B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50" name="Line 434">
                <a:extLst>
                  <a:ext uri="{FF2B5EF4-FFF2-40B4-BE49-F238E27FC236}">
                    <a16:creationId xmlns:a16="http://schemas.microsoft.com/office/drawing/2014/main" id="{D43D29A8-37BE-54A0-3FAA-3D094B2B862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2619" y="3568"/>
                <a:ext cx="1159" cy="0"/>
              </a:xfrm>
              <a:prstGeom prst="line">
                <a:avLst/>
              </a:prstGeom>
              <a:noFill/>
              <a:ln w="25400">
                <a:solidFill>
                  <a:srgbClr val="0034AA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51" name="Line 435">
                <a:extLst>
                  <a:ext uri="{FF2B5EF4-FFF2-40B4-BE49-F238E27FC236}">
                    <a16:creationId xmlns:a16="http://schemas.microsoft.com/office/drawing/2014/main" id="{39CB06F6-CF6A-2F11-524F-E9F9F61F0FF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2557" y="3540"/>
                <a:ext cx="54" cy="256"/>
              </a:xfrm>
              <a:prstGeom prst="line">
                <a:avLst/>
              </a:prstGeom>
              <a:noFill/>
              <a:ln w="12700">
                <a:solidFill>
                  <a:srgbClr val="004E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052" name="Line 436">
                <a:extLst>
                  <a:ext uri="{FF2B5EF4-FFF2-40B4-BE49-F238E27FC236}">
                    <a16:creationId xmlns:a16="http://schemas.microsoft.com/office/drawing/2014/main" id="{A520629C-795B-F359-D801-7AFF36C0A62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3732" y="3540"/>
                <a:ext cx="63" cy="256"/>
              </a:xfrm>
              <a:prstGeom prst="line">
                <a:avLst/>
              </a:prstGeom>
              <a:noFill/>
              <a:ln w="12700">
                <a:solidFill>
                  <a:srgbClr val="004E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GB" sz="1350" kern="1200">
                  <a:solidFill>
                    <a:srgbClr val="FFFFFF"/>
                  </a:solidFill>
                  <a:latin typeface="Tahoma" panose="020B060403050404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053" name="Group 437">
            <a:extLst>
              <a:ext uri="{FF2B5EF4-FFF2-40B4-BE49-F238E27FC236}">
                <a16:creationId xmlns:a16="http://schemas.microsoft.com/office/drawing/2014/main" id="{792FF654-F8E5-3C61-003E-14E4D6E10588}"/>
              </a:ext>
            </a:extLst>
          </p:cNvPr>
          <p:cNvGrpSpPr>
            <a:grpSpLocks/>
          </p:cNvGrpSpPr>
          <p:nvPr/>
        </p:nvGrpSpPr>
        <p:grpSpPr bwMode="auto">
          <a:xfrm>
            <a:off x="3667189" y="4358010"/>
            <a:ext cx="3574256" cy="628650"/>
            <a:chOff x="2566" y="3792"/>
            <a:chExt cx="3002" cy="528"/>
          </a:xfrm>
        </p:grpSpPr>
        <p:sp>
          <p:nvSpPr>
            <p:cNvPr id="112054" name="Rectangle 438">
              <a:extLst>
                <a:ext uri="{FF2B5EF4-FFF2-40B4-BE49-F238E27FC236}">
                  <a16:creationId xmlns:a16="http://schemas.microsoft.com/office/drawing/2014/main" id="{B29FC1F0-EEAE-620E-FFCB-45ED43623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792"/>
              <a:ext cx="2304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7683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8745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655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defTabSz="685800" fontAlgn="base">
                <a:spcAft>
                  <a:spcPct val="0"/>
                </a:spcAft>
                <a:buClr>
                  <a:srgbClr val="FFCC00"/>
                </a:buClr>
                <a:buNone/>
                <a:defRPr/>
              </a:pPr>
              <a:r>
                <a:rPr lang="en-US" altLang="es-ES" sz="1800" kern="1200" dirty="0">
                  <a:solidFill>
                    <a:srgbClr val="FFFF00"/>
                  </a:solidFill>
                  <a:ea typeface="+mn-ea"/>
                  <a:cs typeface="+mn-cs"/>
                </a:rPr>
                <a:t>2-level trigger system</a:t>
              </a:r>
              <a:br>
                <a:rPr lang="en-US" altLang="es-ES" sz="1800" kern="1200" dirty="0">
                  <a:solidFill>
                    <a:srgbClr val="FFFF00"/>
                  </a:solidFill>
                  <a:ea typeface="+mn-ea"/>
                  <a:cs typeface="+mn-cs"/>
                </a:rPr>
              </a:br>
              <a:r>
                <a:rPr lang="en-US" altLang="es-ES" sz="1800" kern="1200" dirty="0">
                  <a:solidFill>
                    <a:srgbClr val="FFFF00"/>
                  </a:solidFill>
                  <a:ea typeface="+mn-ea"/>
                  <a:cs typeface="+mn-cs"/>
                </a:rPr>
                <a:t>&amp; 300 MHz FADC system</a:t>
              </a:r>
            </a:p>
          </p:txBody>
        </p:sp>
        <p:sp>
          <p:nvSpPr>
            <p:cNvPr id="112055" name="Oval 439">
              <a:extLst>
                <a:ext uri="{FF2B5EF4-FFF2-40B4-BE49-F238E27FC236}">
                  <a16:creationId xmlns:a16="http://schemas.microsoft.com/office/drawing/2014/main" id="{E639A986-E990-329D-90AF-09CE61AB9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3835"/>
              <a:ext cx="458" cy="485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2056" name="Rectangle 440">
            <a:extLst>
              <a:ext uri="{FF2B5EF4-FFF2-40B4-BE49-F238E27FC236}">
                <a16:creationId xmlns:a16="http://schemas.microsoft.com/office/drawing/2014/main" id="{38079A8F-6179-2A15-828C-B35357259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419" y="1376562"/>
            <a:ext cx="26098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683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8745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655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defTabSz="685800" fontAlgn="base">
              <a:lnSpc>
                <a:spcPct val="90000"/>
              </a:lnSpc>
              <a:spcAft>
                <a:spcPct val="0"/>
              </a:spcAft>
              <a:buClr>
                <a:srgbClr val="FFCC00"/>
              </a:buClr>
              <a:buNone/>
              <a:defRPr/>
            </a:pPr>
            <a:r>
              <a:rPr lang="en-US" altLang="es-ES" sz="1800" b="1" kern="1200">
                <a:solidFill>
                  <a:srgbClr val="FFFF00"/>
                </a:solidFill>
                <a:ea typeface="+mn-ea"/>
                <a:cs typeface="+mn-cs"/>
              </a:rPr>
              <a:t>Active mirror control</a:t>
            </a:r>
            <a:r>
              <a:rPr lang="en-US" altLang="es-ES" sz="1800" kern="1200">
                <a:solidFill>
                  <a:srgbClr val="FFFF00"/>
                </a:solidFill>
                <a:ea typeface="+mn-ea"/>
                <a:cs typeface="+mn-cs"/>
              </a:rPr>
              <a:t> </a:t>
            </a:r>
            <a:br>
              <a:rPr lang="en-US" altLang="es-ES" sz="1800" kern="1200">
                <a:solidFill>
                  <a:srgbClr val="FFFF00"/>
                </a:solidFill>
                <a:ea typeface="+mn-ea"/>
                <a:cs typeface="+mn-cs"/>
              </a:rPr>
            </a:br>
            <a:r>
              <a:rPr lang="en-US" altLang="es-ES" sz="1800" kern="1200">
                <a:solidFill>
                  <a:srgbClr val="FFFF00"/>
                </a:solidFill>
                <a:ea typeface="+mn-ea"/>
                <a:cs typeface="+mn-cs"/>
              </a:rPr>
              <a:t>(PSF: 90% of light in </a:t>
            </a:r>
            <a:br>
              <a:rPr lang="en-US" altLang="es-ES" sz="1800" kern="1200">
                <a:solidFill>
                  <a:srgbClr val="FFFF00"/>
                </a:solidFill>
                <a:ea typeface="+mn-ea"/>
                <a:cs typeface="+mn-cs"/>
              </a:rPr>
            </a:br>
            <a:r>
              <a:rPr lang="en-US" altLang="es-ES" sz="1800" kern="1200">
                <a:solidFill>
                  <a:srgbClr val="FFFF00"/>
                </a:solidFill>
                <a:ea typeface="+mn-ea"/>
                <a:cs typeface="+mn-cs"/>
              </a:rPr>
              <a:t> 0.1</a:t>
            </a:r>
            <a:r>
              <a:rPr lang="en-US" altLang="es-ES" sz="1800" kern="1200" baseline="30000">
                <a:solidFill>
                  <a:srgbClr val="FFFF00"/>
                </a:solidFill>
                <a:ea typeface="+mn-ea"/>
                <a:cs typeface="+mn-cs"/>
              </a:rPr>
              <a:t>o</a:t>
            </a:r>
            <a:r>
              <a:rPr lang="en-US" altLang="es-ES" sz="1800" kern="1200">
                <a:solidFill>
                  <a:srgbClr val="FFFF00"/>
                </a:solidFill>
                <a:ea typeface="+mn-ea"/>
                <a:cs typeface="+mn-cs"/>
              </a:rPr>
              <a:t> inner pixel)</a:t>
            </a:r>
          </a:p>
        </p:txBody>
      </p:sp>
      <p:grpSp>
        <p:nvGrpSpPr>
          <p:cNvPr id="112057" name="Group 441">
            <a:extLst>
              <a:ext uri="{FF2B5EF4-FFF2-40B4-BE49-F238E27FC236}">
                <a16:creationId xmlns:a16="http://schemas.microsoft.com/office/drawing/2014/main" id="{2428875B-E912-9149-C80D-616619AAAF6C}"/>
              </a:ext>
            </a:extLst>
          </p:cNvPr>
          <p:cNvGrpSpPr>
            <a:grpSpLocks/>
          </p:cNvGrpSpPr>
          <p:nvPr/>
        </p:nvGrpSpPr>
        <p:grpSpPr bwMode="auto">
          <a:xfrm>
            <a:off x="419431" y="955081"/>
            <a:ext cx="5295900" cy="1015604"/>
            <a:chOff x="96" y="827"/>
            <a:chExt cx="4032" cy="853"/>
          </a:xfrm>
        </p:grpSpPr>
        <p:sp>
          <p:nvSpPr>
            <p:cNvPr id="112058" name="Oval 442">
              <a:extLst>
                <a:ext uri="{FF2B5EF4-FFF2-40B4-BE49-F238E27FC236}">
                  <a16:creationId xmlns:a16="http://schemas.microsoft.com/office/drawing/2014/main" id="{B60C340D-91CF-1BE9-C327-DD673AAAF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195"/>
              <a:ext cx="458" cy="485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059" name="Rectangle 443">
              <a:extLst>
                <a:ext uri="{FF2B5EF4-FFF2-40B4-BE49-F238E27FC236}">
                  <a16:creationId xmlns:a16="http://schemas.microsoft.com/office/drawing/2014/main" id="{334D241E-4022-BD63-AADE-6D6B58297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827"/>
              <a:ext cx="403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</a:defRPr>
              </a:lvl9pPr>
            </a:lstStyle>
            <a:p>
              <a:pPr marL="257175" indent="-257175" defTabSz="685800" fontAlgn="base">
                <a:spcAft>
                  <a:spcPct val="0"/>
                </a:spcAft>
                <a:buClr>
                  <a:srgbClr val="FFCC00"/>
                </a:buClr>
                <a:buNone/>
                <a:defRPr/>
              </a:pPr>
              <a:r>
                <a:rPr lang="en-US" altLang="es-ES" sz="1800" kern="1200">
                  <a:solidFill>
                    <a:srgbClr val="FFFF00"/>
                  </a:solidFill>
                  <a:ea typeface="+mn-ea"/>
                  <a:cs typeface="+mn-cs"/>
                </a:rPr>
                <a:t>high reflective diamond milled </a:t>
              </a:r>
              <a:r>
                <a:rPr lang="en-US" altLang="es-ES" sz="1800" b="1" kern="1200">
                  <a:solidFill>
                    <a:srgbClr val="FFFF00"/>
                  </a:solidFill>
                  <a:ea typeface="+mn-ea"/>
                  <a:cs typeface="+mn-cs"/>
                </a:rPr>
                <a:t>aluminum mirror</a:t>
              </a:r>
            </a:p>
          </p:txBody>
        </p:sp>
      </p:grpSp>
      <p:grpSp>
        <p:nvGrpSpPr>
          <p:cNvPr id="112060" name="Group 444">
            <a:extLst>
              <a:ext uri="{FF2B5EF4-FFF2-40B4-BE49-F238E27FC236}">
                <a16:creationId xmlns:a16="http://schemas.microsoft.com/office/drawing/2014/main" id="{CA3831DD-7FA4-45EF-2301-7881CA4C59D6}"/>
              </a:ext>
            </a:extLst>
          </p:cNvPr>
          <p:cNvGrpSpPr>
            <a:grpSpLocks/>
          </p:cNvGrpSpPr>
          <p:nvPr/>
        </p:nvGrpSpPr>
        <p:grpSpPr bwMode="auto">
          <a:xfrm>
            <a:off x="5448631" y="681238"/>
            <a:ext cx="1828800" cy="2731294"/>
            <a:chOff x="4224" y="586"/>
            <a:chExt cx="1536" cy="2294"/>
          </a:xfrm>
        </p:grpSpPr>
        <p:pic>
          <p:nvPicPr>
            <p:cNvPr id="112061" name="Picture 445">
              <a:extLst>
                <a:ext uri="{FF2B5EF4-FFF2-40B4-BE49-F238E27FC236}">
                  <a16:creationId xmlns:a16="http://schemas.microsoft.com/office/drawing/2014/main" id="{D6B431A9-9A00-2481-2908-53E516C87F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" y="2064"/>
              <a:ext cx="1018" cy="778"/>
            </a:xfrm>
            <a:prstGeom prst="rect">
              <a:avLst/>
            </a:prstGeom>
            <a:noFill/>
            <a:ln w="317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062" name="Oval 446">
              <a:extLst>
                <a:ext uri="{FF2B5EF4-FFF2-40B4-BE49-F238E27FC236}">
                  <a16:creationId xmlns:a16="http://schemas.microsoft.com/office/drawing/2014/main" id="{AD7E40DE-835C-1C8F-35B2-901B7346A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584"/>
              <a:ext cx="336" cy="336"/>
            </a:xfrm>
            <a:prstGeom prst="ellips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063" name="Line 447">
              <a:extLst>
                <a:ext uri="{FF2B5EF4-FFF2-40B4-BE49-F238E27FC236}">
                  <a16:creationId xmlns:a16="http://schemas.microsoft.com/office/drawing/2014/main" id="{BEEF2C36-22F5-CFB8-8C48-8338B75153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64" y="1584"/>
              <a:ext cx="1200" cy="48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064" name="Line 448">
              <a:extLst>
                <a:ext uri="{FF2B5EF4-FFF2-40B4-BE49-F238E27FC236}">
                  <a16:creationId xmlns:a16="http://schemas.microsoft.com/office/drawing/2014/main" id="{2CD45B07-7237-7A85-BA84-2559589F87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72" y="1872"/>
              <a:ext cx="384" cy="100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065" name="Text Box 449">
              <a:extLst>
                <a:ext uri="{FF2B5EF4-FFF2-40B4-BE49-F238E27FC236}">
                  <a16:creationId xmlns:a16="http://schemas.microsoft.com/office/drawing/2014/main" id="{AAB77AF1-6553-A2F2-9D65-20201122C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586"/>
              <a:ext cx="1440" cy="1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altLang="es-ES" sz="1500" kern="1200">
                  <a:solidFill>
                    <a:srgbClr val="FFFFFF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Light weight </a:t>
              </a:r>
              <a:r>
                <a:rPr lang="en-US" altLang="es-ES" sz="1500" b="1" kern="1200">
                  <a:solidFill>
                    <a:srgbClr val="FFFFFF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Carbon fiber</a:t>
              </a:r>
              <a:r>
                <a:rPr lang="en-US" altLang="es-ES" sz="1500" kern="1200">
                  <a:solidFill>
                    <a:srgbClr val="FFFFFF"/>
                  </a:solidFill>
                  <a:latin typeface="Comic Sans MS" panose="030F0902030302020204" pitchFamily="66" charset="0"/>
                  <a:ea typeface="+mn-ea"/>
                  <a:cs typeface="+mn-cs"/>
                </a:rPr>
                <a:t> structure for fast repositioning</a:t>
              </a:r>
            </a:p>
          </p:txBody>
        </p:sp>
      </p:grpSp>
      <p:grpSp>
        <p:nvGrpSpPr>
          <p:cNvPr id="112066" name="Group 450">
            <a:extLst>
              <a:ext uri="{FF2B5EF4-FFF2-40B4-BE49-F238E27FC236}">
                <a16:creationId xmlns:a16="http://schemas.microsoft.com/office/drawing/2014/main" id="{9BB6BDBE-C297-071E-9EA0-3ED19C3A7546}"/>
              </a:ext>
            </a:extLst>
          </p:cNvPr>
          <p:cNvGrpSpPr>
            <a:grpSpLocks/>
          </p:cNvGrpSpPr>
          <p:nvPr/>
        </p:nvGrpSpPr>
        <p:grpSpPr bwMode="auto">
          <a:xfrm>
            <a:off x="705182" y="1297981"/>
            <a:ext cx="2787701" cy="1962283"/>
            <a:chOff x="432" y="1207"/>
            <a:chExt cx="2606" cy="1964"/>
          </a:xfrm>
        </p:grpSpPr>
        <p:sp>
          <p:nvSpPr>
            <p:cNvPr id="112067" name="Oval 451">
              <a:extLst>
                <a:ext uri="{FF2B5EF4-FFF2-40B4-BE49-F238E27FC236}">
                  <a16:creationId xmlns:a16="http://schemas.microsoft.com/office/drawing/2014/main" id="{41966639-4205-8AC3-0391-E9CF88901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1207"/>
              <a:ext cx="526" cy="1014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GB" sz="1350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068" name="Rectangle 452">
              <a:extLst>
                <a:ext uri="{FF2B5EF4-FFF2-40B4-BE49-F238E27FC236}">
                  <a16:creationId xmlns:a16="http://schemas.microsoft.com/office/drawing/2014/main" id="{EC59A0B4-2DC9-E10E-4E3E-6DB9FC617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" y="2157"/>
              <a:ext cx="1975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CC00"/>
                </a:buClr>
                <a:buSzPct val="120000"/>
                <a:defRPr/>
              </a:pPr>
              <a:r>
                <a:rPr lang="en-US" altLang="es-ES" sz="15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ea typeface="+mn-ea"/>
                  <a:cs typeface="+mn-cs"/>
                </a:rPr>
                <a:t>-3.5</a:t>
              </a:r>
              <a:r>
                <a:rPr lang="en-US" altLang="es-ES" sz="1500" kern="1200" baseline="30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ea typeface="+mn-ea"/>
                  <a:cs typeface="+mn-cs"/>
                </a:rPr>
                <a:t>o</a:t>
              </a:r>
              <a:r>
                <a:rPr lang="en-US" altLang="es-ES" sz="15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ea typeface="+mn-ea"/>
                  <a:cs typeface="+mn-cs"/>
                </a:rPr>
                <a:t> FOV camera </a:t>
              </a:r>
              <a:br>
                <a:rPr lang="en-US" altLang="es-ES" sz="15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lang="en-US" altLang="es-ES" sz="15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ea typeface="+mn-ea"/>
                  <a:cs typeface="+mn-cs"/>
                </a:rPr>
                <a:t>-576 </a:t>
              </a:r>
              <a:r>
                <a:rPr lang="en-US" altLang="es-ES" sz="1500" b="1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ea typeface="+mn-ea"/>
                  <a:cs typeface="+mn-cs"/>
                </a:rPr>
                <a:t>high QE PMTs</a:t>
              </a:r>
              <a:br>
                <a:rPr lang="en-US" altLang="es-ES" sz="15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ea typeface="+mn-ea"/>
                  <a:cs typeface="+mn-cs"/>
                </a:rPr>
              </a:br>
              <a:r>
                <a:rPr lang="en-US" altLang="es-ES" sz="15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ea typeface="+mn-ea"/>
                  <a:cs typeface="+mn-cs"/>
                </a:rPr>
                <a:t>   (</a:t>
              </a:r>
              <a:r>
                <a:rPr lang="en-US" altLang="es-ES" sz="1500" kern="12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ea typeface="+mn-ea"/>
                  <a:cs typeface="+mn-cs"/>
                </a:rPr>
                <a:t>QE</a:t>
              </a:r>
              <a:r>
                <a:rPr lang="en-US" altLang="es-ES" sz="1500" kern="1200" baseline="-2500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ea typeface="+mn-ea"/>
                  <a:cs typeface="+mn-cs"/>
                </a:rPr>
                <a:t>max</a:t>
              </a:r>
              <a:r>
                <a:rPr lang="en-US" altLang="es-ES" sz="1500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anose="020B0604030504040204" pitchFamily="34" charset="0"/>
                  <a:ea typeface="+mn-ea"/>
                  <a:cs typeface="+mn-cs"/>
                </a:rPr>
                <a:t>= 30%)</a:t>
              </a:r>
            </a:p>
          </p:txBody>
        </p:sp>
      </p:grpSp>
      <p:pic>
        <p:nvPicPr>
          <p:cNvPr id="2" name="Google Shape;89;p15">
            <a:extLst>
              <a:ext uri="{FF2B5EF4-FFF2-40B4-BE49-F238E27FC236}">
                <a16:creationId xmlns:a16="http://schemas.microsoft.com/office/drawing/2014/main" id="{C0A57674-D13E-4F2D-2A36-586496C59D3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56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str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2" y="164581"/>
            <a:ext cx="6189962" cy="482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16135" y="164581"/>
            <a:ext cx="2545953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MAGIC design goal:</a:t>
            </a:r>
          </a:p>
          <a:p>
            <a:pPr defTabSz="3429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very fast re-pointing</a:t>
            </a:r>
          </a:p>
          <a:p>
            <a:pPr defTabSz="3429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catch GRB</a:t>
            </a:r>
          </a:p>
          <a:p>
            <a:pPr defTabSz="3429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 not very rigid</a:t>
            </a:r>
          </a:p>
          <a:p>
            <a:pPr defTabSz="3429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 need continuously</a:t>
            </a:r>
          </a:p>
          <a:p>
            <a:pPr defTabSz="3429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      realign the 234</a:t>
            </a:r>
          </a:p>
          <a:p>
            <a:pPr defTabSz="3429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      mirror segments</a:t>
            </a:r>
          </a:p>
          <a:p>
            <a:pPr defTabSz="3429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       Active Mirror</a:t>
            </a:r>
          </a:p>
          <a:p>
            <a:pPr defTabSz="3429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/>
              </a:rPr>
              <a:t>           Control (AMC)</a:t>
            </a:r>
            <a:endParaRPr lang="en-US" sz="21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Google Shape;89;p15">
            <a:extLst>
              <a:ext uri="{FF2B5EF4-FFF2-40B4-BE49-F238E27FC236}">
                <a16:creationId xmlns:a16="http://schemas.microsoft.com/office/drawing/2014/main" id="{1E1CBE2C-1319-6901-6EB0-215C97FE0A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02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7" name="Rectangle 3">
            <a:extLst>
              <a:ext uri="{FF2B5EF4-FFF2-40B4-BE49-F238E27FC236}">
                <a16:creationId xmlns:a16="http://schemas.microsoft.com/office/drawing/2014/main" id="{A6F391E4-0915-70C2-3312-287D6DBAC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14" y="114300"/>
            <a:ext cx="577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70000"/>
              </a:lnSpc>
              <a:defRPr kumimoji="1" sz="4800" b="1">
                <a:solidFill>
                  <a:schemeClr val="tx2"/>
                </a:solidFill>
                <a:latin typeface="Helvetica" pitchFamily="2" charset="0"/>
              </a:defRPr>
            </a:lvl1pPr>
            <a:lvl2pPr>
              <a:lnSpc>
                <a:spcPct val="70000"/>
              </a:lnSpc>
              <a:defRPr kumimoji="1" sz="4800" b="1">
                <a:solidFill>
                  <a:schemeClr val="tx2"/>
                </a:solidFill>
                <a:latin typeface="Helvetica" pitchFamily="2" charset="0"/>
              </a:defRPr>
            </a:lvl2pPr>
            <a:lvl3pPr>
              <a:lnSpc>
                <a:spcPct val="70000"/>
              </a:lnSpc>
              <a:defRPr kumimoji="1" sz="4800" b="1">
                <a:solidFill>
                  <a:schemeClr val="tx2"/>
                </a:solidFill>
                <a:latin typeface="Helvetica" pitchFamily="2" charset="0"/>
              </a:defRPr>
            </a:lvl3pPr>
            <a:lvl4pPr>
              <a:lnSpc>
                <a:spcPct val="70000"/>
              </a:lnSpc>
              <a:defRPr kumimoji="1" sz="4800" b="1">
                <a:solidFill>
                  <a:schemeClr val="tx2"/>
                </a:solidFill>
                <a:latin typeface="Helvetica" pitchFamily="2" charset="0"/>
              </a:defRPr>
            </a:lvl4pPr>
            <a:lvl5pPr>
              <a:lnSpc>
                <a:spcPct val="70000"/>
              </a:lnSpc>
              <a:defRPr kumimoji="1" sz="4800" b="1">
                <a:solidFill>
                  <a:schemeClr val="tx2"/>
                </a:solidFill>
                <a:latin typeface="Helvetica" pitchFamily="2" charset="0"/>
              </a:defRPr>
            </a:lvl5pPr>
            <a:lvl6pPr marL="4572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Helvetica" pitchFamily="2" charset="0"/>
              </a:defRPr>
            </a:lvl6pPr>
            <a:lvl7pPr marL="9144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Helvetica" pitchFamily="2" charset="0"/>
              </a:defRPr>
            </a:lvl7pPr>
            <a:lvl8pPr marL="13716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Helvetica" pitchFamily="2" charset="0"/>
              </a:defRPr>
            </a:lvl8pPr>
            <a:lvl9pPr marL="182880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Helvetica" pitchFamily="2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es-ES" sz="3000" kern="1200" dirty="0">
                <a:solidFill>
                  <a:srgbClr val="336699"/>
                </a:solidFill>
                <a:ea typeface="+mn-ea"/>
                <a:cs typeface="+mn-cs"/>
              </a:rPr>
              <a:t>The reflector</a:t>
            </a:r>
          </a:p>
        </p:txBody>
      </p:sp>
      <p:sp>
        <p:nvSpPr>
          <p:cNvPr id="717828" name="Rectangle 4">
            <a:extLst>
              <a:ext uri="{FF2B5EF4-FFF2-40B4-BE49-F238E27FC236}">
                <a16:creationId xmlns:a16="http://schemas.microsoft.com/office/drawing/2014/main" id="{7C6E20E2-109B-20F3-2F4D-28704444E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14" y="2628900"/>
            <a:ext cx="3714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57250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635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F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545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55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17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9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61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33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FF9966"/>
              </a:buClr>
              <a:defRPr/>
            </a:pPr>
            <a:r>
              <a:rPr lang="en-US" altLang="es-ES" sz="1500" kern="1200">
                <a:solidFill>
                  <a:srgbClr val="FF0000"/>
                </a:solidFill>
                <a:ea typeface="+mn-ea"/>
                <a:cs typeface="+mn-cs"/>
              </a:rPr>
              <a:t>Tesselated reflector</a:t>
            </a:r>
            <a:r>
              <a:rPr lang="en-US" altLang="es-ES" sz="1500" kern="1200">
                <a:solidFill>
                  <a:srgbClr val="FFFF0A"/>
                </a:solidFill>
                <a:ea typeface="+mn-ea"/>
                <a:cs typeface="+mn-cs"/>
              </a:rPr>
              <a:t>:</a:t>
            </a:r>
          </a:p>
          <a:p>
            <a:pPr marL="642938" lvl="1" indent="-214313" defTabSz="68580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36699"/>
              </a:buClr>
              <a:defRPr/>
            </a:pPr>
            <a:r>
              <a:rPr lang="en-US" altLang="es-ES" sz="1500" kern="1200">
                <a:solidFill>
                  <a:srgbClr val="009999"/>
                </a:solidFill>
                <a:ea typeface="+mn-ea"/>
                <a:cs typeface="+mn-cs"/>
              </a:rPr>
              <a:t>~950 mirror elements </a:t>
            </a:r>
          </a:p>
          <a:p>
            <a:pPr marL="642938" lvl="1" indent="-214313" defTabSz="68580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36699"/>
              </a:buClr>
              <a:defRPr/>
            </a:pPr>
            <a:r>
              <a:rPr lang="en-US" altLang="es-ES" sz="1500" kern="1200">
                <a:solidFill>
                  <a:srgbClr val="009999"/>
                </a:solidFill>
                <a:ea typeface="+mn-ea"/>
                <a:cs typeface="+mn-cs"/>
              </a:rPr>
              <a:t>49.5 x 49.5 cm</a:t>
            </a:r>
            <a:r>
              <a:rPr lang="en-US" altLang="es-ES" sz="1500" kern="1200" baseline="30000">
                <a:solidFill>
                  <a:srgbClr val="009999"/>
                </a:solidFill>
                <a:ea typeface="+mn-ea"/>
                <a:cs typeface="+mn-cs"/>
              </a:rPr>
              <a:t>2</a:t>
            </a:r>
          </a:p>
          <a:p>
            <a:pPr marL="642938" lvl="1" indent="-214313" defTabSz="68580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36699"/>
              </a:buClr>
              <a:defRPr/>
            </a:pPr>
            <a:r>
              <a:rPr lang="en-US" altLang="es-ES" sz="1500" kern="1200">
                <a:solidFill>
                  <a:srgbClr val="009999"/>
                </a:solidFill>
                <a:ea typeface="+mn-ea"/>
                <a:cs typeface="+mn-cs"/>
              </a:rPr>
              <a:t>All-aluminum, quartz coated, diamond milled, internal heating</a:t>
            </a:r>
          </a:p>
          <a:p>
            <a:pPr marL="642938" lvl="1" indent="-214313" defTabSz="685800" eaLnBrk="0" fontAlgn="base" hangingPunct="0">
              <a:lnSpc>
                <a:spcPct val="90000"/>
              </a:lnSpc>
              <a:spcAft>
                <a:spcPct val="0"/>
              </a:spcAft>
              <a:buClr>
                <a:srgbClr val="336699"/>
              </a:buClr>
              <a:defRPr/>
            </a:pPr>
            <a:r>
              <a:rPr lang="en-US" altLang="es-ES" sz="1500" kern="1200">
                <a:solidFill>
                  <a:srgbClr val="009999"/>
                </a:solidFill>
                <a:ea typeface="+mn-ea"/>
                <a:cs typeface="+mn-cs"/>
              </a:rPr>
              <a:t>&gt;85% reflectivity in 300-650nm</a:t>
            </a:r>
          </a:p>
        </p:txBody>
      </p:sp>
      <p:sp>
        <p:nvSpPr>
          <p:cNvPr id="717829" name="Rectangle 5">
            <a:extLst>
              <a:ext uri="{FF2B5EF4-FFF2-40B4-BE49-F238E27FC236}">
                <a16:creationId xmlns:a16="http://schemas.microsoft.com/office/drawing/2014/main" id="{6004B3A3-6614-0808-6A3A-234DC5E7D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14" y="1828800"/>
            <a:ext cx="3829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57250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635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F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545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55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17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9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61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33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0" fontAlgn="base" hangingPunct="0">
              <a:spcAft>
                <a:spcPct val="0"/>
              </a:spcAft>
              <a:buClr>
                <a:srgbClr val="FF9966"/>
              </a:buClr>
              <a:defRPr/>
            </a:pPr>
            <a:r>
              <a:rPr lang="en-US" altLang="es-ES" sz="1800" kern="1200" dirty="0">
                <a:solidFill>
                  <a:srgbClr val="FF0000"/>
                </a:solidFill>
                <a:ea typeface="+mn-ea"/>
                <a:cs typeface="+mn-cs"/>
              </a:rPr>
              <a:t>Parabolic:</a:t>
            </a:r>
            <a:r>
              <a:rPr lang="en-US" altLang="es-ES" sz="1800" kern="1200" dirty="0">
                <a:solidFill>
                  <a:srgbClr val="009999"/>
                </a:solidFill>
                <a:ea typeface="+mn-ea"/>
                <a:cs typeface="+mn-cs"/>
              </a:rPr>
              <a:t> isochronous, allowing for </a:t>
            </a:r>
            <a:r>
              <a:rPr lang="en-US" altLang="es-ES" sz="1800" kern="1200" dirty="0" err="1">
                <a:solidFill>
                  <a:srgbClr val="009999"/>
                </a:solidFill>
                <a:ea typeface="+mn-ea"/>
                <a:cs typeface="+mn-cs"/>
              </a:rPr>
              <a:t>bg</a:t>
            </a:r>
            <a:r>
              <a:rPr lang="en-US" altLang="es-ES" sz="1800" kern="1200" dirty="0">
                <a:solidFill>
                  <a:srgbClr val="009999"/>
                </a:solidFill>
                <a:ea typeface="+mn-ea"/>
                <a:cs typeface="+mn-cs"/>
              </a:rPr>
              <a:t> reduction</a:t>
            </a:r>
            <a:endParaRPr lang="en-US" altLang="es-ES" sz="2100" kern="1200" dirty="0">
              <a:solidFill>
                <a:srgbClr val="009999"/>
              </a:solidFill>
              <a:ea typeface="+mn-ea"/>
              <a:cs typeface="+mn-cs"/>
            </a:endParaRPr>
          </a:p>
        </p:txBody>
      </p:sp>
      <p:sp>
        <p:nvSpPr>
          <p:cNvPr id="717831" name="Rectangle 7">
            <a:extLst>
              <a:ext uri="{FF2B5EF4-FFF2-40B4-BE49-F238E27FC236}">
                <a16:creationId xmlns:a16="http://schemas.microsoft.com/office/drawing/2014/main" id="{923303B3-5308-46C7-064C-7FC5BBF76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14" y="971550"/>
            <a:ext cx="3829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50000"/>
              <a:buFont typeface="Monotype Sorts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57250" indent="-28575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 kumimoji="1"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76350" indent="-228600">
              <a:spcBef>
                <a:spcPct val="20000"/>
              </a:spcBef>
              <a:buClr>
                <a:schemeClr val="hlink"/>
              </a:buClr>
              <a:buSzPct val="65000"/>
              <a:buFont typeface="Monotype Sorts" pitchFamily="2" charset="2"/>
              <a:buChar char="F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545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455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17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9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61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33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7175" indent="-257175" defTabSz="685800" eaLnBrk="0" fontAlgn="base" hangingPunct="0">
              <a:spcAft>
                <a:spcPct val="0"/>
              </a:spcAft>
              <a:buClr>
                <a:srgbClr val="FF9966"/>
              </a:buClr>
              <a:defRPr/>
            </a:pPr>
            <a:r>
              <a:rPr lang="en-US" altLang="es-ES" sz="1800" kern="1200" dirty="0">
                <a:solidFill>
                  <a:srgbClr val="FF2617"/>
                </a:solidFill>
                <a:ea typeface="+mn-ea"/>
                <a:cs typeface="+mn-cs"/>
              </a:rPr>
              <a:t>17 m diameter!!</a:t>
            </a:r>
            <a:endParaRPr lang="en-US" altLang="es-ES" sz="1800" kern="1200" dirty="0">
              <a:solidFill>
                <a:srgbClr val="009999"/>
              </a:solidFill>
              <a:ea typeface="+mn-ea"/>
              <a:cs typeface="+mn-cs"/>
            </a:endParaRPr>
          </a:p>
          <a:p>
            <a:pPr marL="257175" indent="-257175" defTabSz="685800" eaLnBrk="0" fontAlgn="base" hangingPunct="0">
              <a:spcAft>
                <a:spcPct val="0"/>
              </a:spcAft>
              <a:buClr>
                <a:srgbClr val="FF9966"/>
              </a:buClr>
              <a:buNone/>
              <a:defRPr/>
            </a:pPr>
            <a:r>
              <a:rPr lang="en-US" altLang="es-ES" sz="1800" kern="1200" dirty="0">
                <a:solidFill>
                  <a:srgbClr val="009999"/>
                </a:solidFill>
                <a:ea typeface="+mn-ea"/>
                <a:cs typeface="+mn-cs"/>
              </a:rPr>
              <a:t>	</a:t>
            </a:r>
            <a:r>
              <a:rPr lang="en-US" altLang="es-ES" sz="1800" kern="1200" dirty="0">
                <a:solidFill>
                  <a:srgbClr val="FF2617"/>
                </a:solidFill>
                <a:ea typeface="+mn-ea"/>
                <a:cs typeface="+mn-cs"/>
              </a:rPr>
              <a:t>3 x area of</a:t>
            </a:r>
            <a:r>
              <a:rPr lang="en-US" altLang="es-ES" sz="1800" kern="1200" dirty="0">
                <a:solidFill>
                  <a:srgbClr val="009999"/>
                </a:solidFill>
                <a:ea typeface="+mn-ea"/>
                <a:cs typeface="+mn-cs"/>
              </a:rPr>
              <a:t> </a:t>
            </a:r>
            <a:r>
              <a:rPr lang="en-US" altLang="es-ES" sz="1800" kern="1200" dirty="0">
                <a:solidFill>
                  <a:srgbClr val="336699"/>
                </a:solidFill>
                <a:ea typeface="+mn-ea"/>
                <a:cs typeface="+mn-cs"/>
              </a:rPr>
              <a:t>10 m IACTs</a:t>
            </a:r>
            <a:endParaRPr lang="en-US" altLang="es-ES" sz="2100" kern="1200" dirty="0">
              <a:solidFill>
                <a:srgbClr val="336699"/>
              </a:solidFill>
              <a:ea typeface="+mn-ea"/>
              <a:cs typeface="+mn-cs"/>
            </a:endParaRPr>
          </a:p>
        </p:txBody>
      </p:sp>
      <p:pic>
        <p:nvPicPr>
          <p:cNvPr id="717833" name="Picture 9">
            <a:extLst>
              <a:ext uri="{FF2B5EF4-FFF2-40B4-BE49-F238E27FC236}">
                <a16:creationId xmlns:a16="http://schemas.microsoft.com/office/drawing/2014/main" id="{9D578AEC-D842-9CDC-AFE1-FE0BE815E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64" y="714375"/>
            <a:ext cx="2914650" cy="38290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834" name="Picture 10">
            <a:extLst>
              <a:ext uri="{FF2B5EF4-FFF2-40B4-BE49-F238E27FC236}">
                <a16:creationId xmlns:a16="http://schemas.microsoft.com/office/drawing/2014/main" id="{1CDE1A88-39D1-CBBF-3C42-8A953111F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64" y="828675"/>
            <a:ext cx="282892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35" name="Picture 11">
            <a:extLst>
              <a:ext uri="{FF2B5EF4-FFF2-40B4-BE49-F238E27FC236}">
                <a16:creationId xmlns:a16="http://schemas.microsoft.com/office/drawing/2014/main" id="{98503157-8C63-6830-7D85-831E9715E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738" y="1828800"/>
            <a:ext cx="291465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89;p15">
            <a:extLst>
              <a:ext uri="{FF2B5EF4-FFF2-40B4-BE49-F238E27FC236}">
                <a16:creationId xmlns:a16="http://schemas.microsoft.com/office/drawing/2014/main" id="{3ADCEE2E-0C4B-E95F-E817-C880D018B5C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8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8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8" grpId="0" build="p" autoUpdateAnimBg="0"/>
      <p:bldP spid="71782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tsMagi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1" y="-11076"/>
            <a:ext cx="6887536" cy="5165652"/>
          </a:xfrm>
          <a:prstGeom prst="rect">
            <a:avLst/>
          </a:prstGeom>
          <a:solidFill>
            <a:srgbClr val="E05B5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51170" y="4656802"/>
            <a:ext cx="35658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buClrTx/>
              <a:defRPr/>
            </a:pPr>
            <a:r>
              <a:rPr lang="en-US" sz="2100" kern="1200" dirty="0">
                <a:solidFill>
                  <a:srgbClr val="C0504D"/>
                </a:solidFill>
                <a:latin typeface="Calibri"/>
                <a:ea typeface="+mn-ea"/>
                <a:cs typeface="+mn-cs"/>
              </a:rPr>
              <a:t>( lasers used to calibrate AMC 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6268" y="0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42900">
              <a:buClrTx/>
              <a:defRPr/>
            </a:pPr>
            <a:r>
              <a:rPr lang="en-US" sz="3300" b="1" dirty="0">
                <a:solidFill>
                  <a:srgbClr val="C0504D"/>
                </a:solidFill>
                <a:latin typeface="Calibri"/>
              </a:rPr>
              <a:t>Active Mirror Control of MAGIC</a:t>
            </a:r>
            <a:r>
              <a:rPr lang="en-US" sz="33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5" name="Google Shape;89;p15">
            <a:extLst>
              <a:ext uri="{FF2B5EF4-FFF2-40B4-BE49-F238E27FC236}">
                <a16:creationId xmlns:a16="http://schemas.microsoft.com/office/drawing/2014/main" id="{4BDF7FEE-DF5E-BDD2-7E95-C6656F89B95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502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41" name="Rectangle 25">
            <a:extLst>
              <a:ext uri="{FF2B5EF4-FFF2-40B4-BE49-F238E27FC236}">
                <a16:creationId xmlns:a16="http://schemas.microsoft.com/office/drawing/2014/main" id="{0AE5D606-AE9F-6511-1787-EFE64B5C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474" y="914400"/>
            <a:ext cx="3314700" cy="34861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GB" sz="1800" kern="1200">
              <a:solidFill>
                <a:srgbClr val="009999"/>
              </a:solidFill>
              <a:latin typeface="Symbol" pitchFamily="2" charset="2"/>
              <a:ea typeface="+mn-ea"/>
              <a:cs typeface="+mn-cs"/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83970560-A12C-FAAF-1AB9-A31DF74AD3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6480" y="114300"/>
            <a:ext cx="5772150" cy="457200"/>
          </a:xfrm>
          <a:noFill/>
          <a:ln/>
        </p:spPr>
        <p:txBody>
          <a:bodyPr/>
          <a:lstStyle/>
          <a:p>
            <a:pPr algn="l"/>
            <a:r>
              <a:rPr lang="en-US" altLang="en-US"/>
              <a:t>The camera</a:t>
            </a:r>
          </a:p>
        </p:txBody>
      </p:sp>
      <p:pic>
        <p:nvPicPr>
          <p:cNvPr id="60423" name="Picture 7">
            <a:extLst>
              <a:ext uri="{FF2B5EF4-FFF2-40B4-BE49-F238E27FC236}">
                <a16:creationId xmlns:a16="http://schemas.microsoft.com/office/drawing/2014/main" id="{B5EF7B39-799C-BF90-4667-FC044EFF1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815" y="971551"/>
            <a:ext cx="3207544" cy="33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4" name="Rectangle 18">
            <a:extLst>
              <a:ext uri="{FF2B5EF4-FFF2-40B4-BE49-F238E27FC236}">
                <a16:creationId xmlns:a16="http://schemas.microsoft.com/office/drawing/2014/main" id="{15626F12-B374-3AB6-5E0B-4F02F93F7B0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2180" y="1257300"/>
            <a:ext cx="3200400" cy="1143000"/>
          </a:xfrm>
          <a:noFill/>
          <a:ln/>
        </p:spPr>
        <p:txBody>
          <a:bodyPr/>
          <a:lstStyle/>
          <a:p>
            <a:r>
              <a:rPr lang="es-ES_tradnl" altLang="es-ES" dirty="0" err="1">
                <a:solidFill>
                  <a:srgbClr val="0070C0"/>
                </a:solidFill>
                <a:sym typeface="Symbol" pitchFamily="2" charset="2"/>
              </a:rPr>
              <a:t>Two</a:t>
            </a:r>
            <a:r>
              <a:rPr lang="es-ES_tradnl" altLang="es-ES" dirty="0">
                <a:solidFill>
                  <a:srgbClr val="0070C0"/>
                </a:solidFill>
                <a:sym typeface="Symbol" pitchFamily="2" charset="2"/>
              </a:rPr>
              <a:t> </a:t>
            </a:r>
            <a:r>
              <a:rPr lang="es-ES_tradnl" altLang="es-ES" dirty="0" err="1">
                <a:solidFill>
                  <a:srgbClr val="0070C0"/>
                </a:solidFill>
                <a:sym typeface="Symbol" pitchFamily="2" charset="2"/>
              </a:rPr>
              <a:t>sections</a:t>
            </a:r>
            <a:r>
              <a:rPr lang="es-ES_tradnl" altLang="es-ES" dirty="0">
                <a:solidFill>
                  <a:srgbClr val="0070C0"/>
                </a:solidFill>
                <a:sym typeface="Symbol" pitchFamily="2" charset="2"/>
              </a:rPr>
              <a:t>:</a:t>
            </a:r>
            <a:endParaRPr lang="es-ES_tradnl" altLang="es-ES" dirty="0">
              <a:solidFill>
                <a:srgbClr val="0070C0"/>
              </a:solidFill>
            </a:endParaRPr>
          </a:p>
          <a:p>
            <a:pPr lvl="1"/>
            <a:r>
              <a:rPr lang="es-ES_tradnl" altLang="es-ES" sz="1800" dirty="0" err="1">
                <a:solidFill>
                  <a:srgbClr val="0070C0"/>
                </a:solidFill>
              </a:rPr>
              <a:t>Inner</a:t>
            </a:r>
            <a:r>
              <a:rPr lang="es-ES_tradnl" altLang="es-ES" sz="1800" dirty="0">
                <a:solidFill>
                  <a:srgbClr val="0070C0"/>
                </a:solidFill>
              </a:rPr>
              <a:t> </a:t>
            </a:r>
            <a:r>
              <a:rPr lang="es-ES_tradnl" altLang="es-ES" sz="1800" dirty="0" err="1">
                <a:solidFill>
                  <a:srgbClr val="0070C0"/>
                </a:solidFill>
              </a:rPr>
              <a:t>part</a:t>
            </a:r>
            <a:r>
              <a:rPr lang="es-ES_tradnl" altLang="es-ES" sz="1800" dirty="0">
                <a:solidFill>
                  <a:srgbClr val="0070C0"/>
                </a:solidFill>
              </a:rPr>
              <a:t>: 0.1</a:t>
            </a:r>
            <a:r>
              <a:rPr lang="es-ES_tradnl" altLang="es-ES" sz="1800" baseline="30000" dirty="0">
                <a:solidFill>
                  <a:srgbClr val="0070C0"/>
                </a:solidFill>
              </a:rPr>
              <a:t>0</a:t>
            </a:r>
            <a:r>
              <a:rPr lang="es-ES_tradnl" altLang="es-ES" sz="1800" dirty="0">
                <a:solidFill>
                  <a:srgbClr val="0070C0"/>
                </a:solidFill>
              </a:rPr>
              <a:t> </a:t>
            </a:r>
            <a:r>
              <a:rPr lang="es-ES_tradnl" altLang="es-ES" sz="1800" dirty="0" err="1">
                <a:solidFill>
                  <a:srgbClr val="0070C0"/>
                </a:solidFill>
              </a:rPr>
              <a:t>PMTs</a:t>
            </a:r>
            <a:endParaRPr lang="es-ES_tradnl" altLang="es-ES" sz="1800" dirty="0">
              <a:solidFill>
                <a:srgbClr val="0070C0"/>
              </a:solidFill>
            </a:endParaRPr>
          </a:p>
          <a:p>
            <a:pPr lvl="1"/>
            <a:r>
              <a:rPr lang="es-ES_tradnl" altLang="es-ES" sz="1800" dirty="0" err="1">
                <a:solidFill>
                  <a:srgbClr val="0070C0"/>
                </a:solidFill>
              </a:rPr>
              <a:t>Outer</a:t>
            </a:r>
            <a:r>
              <a:rPr lang="es-ES_tradnl" altLang="es-ES" sz="1800" dirty="0">
                <a:solidFill>
                  <a:srgbClr val="0070C0"/>
                </a:solidFill>
              </a:rPr>
              <a:t> </a:t>
            </a:r>
            <a:r>
              <a:rPr lang="es-ES_tradnl" altLang="es-ES" sz="1800" dirty="0" err="1">
                <a:solidFill>
                  <a:srgbClr val="0070C0"/>
                </a:solidFill>
              </a:rPr>
              <a:t>part</a:t>
            </a:r>
            <a:r>
              <a:rPr lang="es-ES_tradnl" altLang="es-ES" sz="1800" dirty="0">
                <a:solidFill>
                  <a:srgbClr val="0070C0"/>
                </a:solidFill>
              </a:rPr>
              <a:t>: 0.2</a:t>
            </a:r>
            <a:r>
              <a:rPr lang="es-ES_tradnl" altLang="es-ES" sz="1800" baseline="30000" dirty="0">
                <a:solidFill>
                  <a:srgbClr val="0070C0"/>
                </a:solidFill>
              </a:rPr>
              <a:t>0 </a:t>
            </a:r>
            <a:r>
              <a:rPr lang="es-ES_tradnl" altLang="es-ES" sz="1800" dirty="0" err="1">
                <a:solidFill>
                  <a:srgbClr val="0070C0"/>
                </a:solidFill>
              </a:rPr>
              <a:t>PMTs</a:t>
            </a:r>
            <a:endParaRPr lang="es-ES_tradnl" altLang="es-ES" sz="1800" dirty="0">
              <a:solidFill>
                <a:srgbClr val="0070C0"/>
              </a:solidFill>
            </a:endParaRPr>
          </a:p>
        </p:txBody>
      </p:sp>
      <p:sp>
        <p:nvSpPr>
          <p:cNvPr id="60436" name="Rectangle 20">
            <a:extLst>
              <a:ext uri="{FF2B5EF4-FFF2-40B4-BE49-F238E27FC236}">
                <a16:creationId xmlns:a16="http://schemas.microsoft.com/office/drawing/2014/main" id="{8EDD98D4-B5E4-C906-DB30-C10238CC0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84" y="4044554"/>
            <a:ext cx="320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Monotype Sorts" pitchFamily="2" charset="2"/>
              <a:buChar char="n"/>
            </a:pPr>
            <a:r>
              <a:rPr kumimoji="1" lang="es-ES_tradnl" altLang="es-ES" sz="2100" kern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Plate</a:t>
            </a:r>
            <a:r>
              <a:rPr kumimoji="1" lang="es-ES_tradnl" altLang="es-ES" sz="21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1" lang="es-ES_tradnl" altLang="es-ES" sz="2100" kern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of</a:t>
            </a:r>
            <a:r>
              <a:rPr kumimoji="1" lang="es-ES_tradnl" altLang="es-ES" sz="21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1" lang="es-ES_tradnl" altLang="es-ES" sz="2100" kern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Wiston</a:t>
            </a:r>
            <a:r>
              <a:rPr kumimoji="1" lang="es-ES_tradnl" altLang="es-ES" sz="21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1" lang="es-ES_tradnl" altLang="es-ES" sz="2100" kern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cones</a:t>
            </a:r>
            <a:r>
              <a:rPr kumimoji="1" lang="es-ES_tradnl" altLang="es-ES" sz="18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1" lang="es-ES_tradnl" altLang="es-ES" sz="1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  <a:sym typeface="Symbol" pitchFamily="2" charset="2"/>
              </a:rPr>
              <a:t> Active camera </a:t>
            </a:r>
            <a:r>
              <a:rPr kumimoji="1" lang="es-ES_tradnl" altLang="es-ES" sz="1800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  <a:sym typeface="Symbol" pitchFamily="2" charset="2"/>
              </a:rPr>
              <a:t>area</a:t>
            </a:r>
            <a:r>
              <a:rPr kumimoji="1" lang="es-ES_tradnl" altLang="es-ES" sz="1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  <a:sym typeface="Symbol" pitchFamily="2" charset="2"/>
              </a:rPr>
              <a:t> 100%</a:t>
            </a:r>
          </a:p>
        </p:txBody>
      </p:sp>
      <p:sp>
        <p:nvSpPr>
          <p:cNvPr id="60437" name="Rectangle 21">
            <a:extLst>
              <a:ext uri="{FF2B5EF4-FFF2-40B4-BE49-F238E27FC236}">
                <a16:creationId xmlns:a16="http://schemas.microsoft.com/office/drawing/2014/main" id="{AFEF91D5-A528-1DB9-3C1A-6FA37C3D8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180" y="2343150"/>
            <a:ext cx="32004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57175" indent="-257175" defTabSz="6858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Monotype Sorts" pitchFamily="2" charset="2"/>
              <a:buChar char="n"/>
            </a:pPr>
            <a:r>
              <a:rPr kumimoji="1" lang="es-ES_tradnl" altLang="es-ES" sz="2100" kern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Pixels</a:t>
            </a:r>
            <a:endParaRPr kumimoji="1" lang="es-ES_tradnl" altLang="es-ES" sz="2100" kern="120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+mn-ea"/>
              <a:cs typeface="+mn-cs"/>
            </a:endParaRPr>
          </a:p>
          <a:p>
            <a:pPr marL="557213" lvl="1" indent="-214313" defTabSz="6858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FontTx/>
              <a:buChar char="–"/>
            </a:pPr>
            <a:r>
              <a:rPr kumimoji="1" lang="en-US" altLang="en-US" sz="1800" kern="1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Bialkali</a:t>
            </a:r>
            <a:r>
              <a:rPr kumimoji="1" lang="en-US" altLang="en-US" sz="1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 PMTs, &lt;QE&gt;~26% </a:t>
            </a:r>
          </a:p>
          <a:p>
            <a:pPr marL="557213" lvl="1" indent="-214313" defTabSz="6858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</a:pPr>
            <a:r>
              <a:rPr kumimoji="1" lang="en-US" altLang="en-US" sz="1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	(330-450 nm)</a:t>
            </a:r>
          </a:p>
          <a:p>
            <a:pPr marL="557213" lvl="1" indent="-214313" defTabSz="6858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FontTx/>
              <a:buChar char="–"/>
            </a:pPr>
            <a:r>
              <a:rPr kumimoji="1" lang="en-US" altLang="en-US" sz="18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Modular Pixels.</a:t>
            </a:r>
          </a:p>
          <a:p>
            <a:pPr marL="557213" lvl="1" indent="-214313" defTabSz="6858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FontTx/>
              <a:buChar char="–"/>
            </a:pPr>
            <a:endParaRPr kumimoji="1" lang="es-ES_tradnl" altLang="es-ES" sz="1800" kern="1200" dirty="0">
              <a:solidFill>
                <a:srgbClr val="0099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0438" name="Rectangle 22">
            <a:extLst>
              <a:ext uri="{FF2B5EF4-FFF2-40B4-BE49-F238E27FC236}">
                <a16:creationId xmlns:a16="http://schemas.microsoft.com/office/drawing/2014/main" id="{7DE64F54-B2CA-956A-80A8-920EF8692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372" y="800100"/>
            <a:ext cx="2691827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fontAlgn="base"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Monotype Sorts" pitchFamily="2" charset="2"/>
              <a:buChar char="n"/>
            </a:pPr>
            <a:r>
              <a:rPr kumimoji="1" lang="es-ES_tradnl" altLang="es-ES" sz="21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 Matrix </a:t>
            </a:r>
            <a:r>
              <a:rPr kumimoji="1" lang="es-ES_tradnl" altLang="es-ES" sz="2100" kern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of</a:t>
            </a:r>
            <a:r>
              <a:rPr kumimoji="1" lang="es-ES_tradnl" altLang="es-ES" sz="2100" kern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 577 </a:t>
            </a:r>
            <a:r>
              <a:rPr kumimoji="1" lang="es-ES_tradnl" altLang="es-ES" sz="2100" kern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+mn-ea"/>
                <a:cs typeface="+mn-cs"/>
              </a:rPr>
              <a:t>PMTs</a:t>
            </a:r>
            <a:endParaRPr kumimoji="1" lang="es-ES_tradnl" altLang="es-ES" sz="2100" kern="120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60439" name="Picture 23">
            <a:extLst>
              <a:ext uri="{FF2B5EF4-FFF2-40B4-BE49-F238E27FC236}">
                <a16:creationId xmlns:a16="http://schemas.microsoft.com/office/drawing/2014/main" id="{8A135C73-1331-866B-D2AF-80395CA27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30" y="1143000"/>
            <a:ext cx="3257550" cy="30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40" name="Picture 24">
            <a:extLst>
              <a:ext uri="{FF2B5EF4-FFF2-40B4-BE49-F238E27FC236}">
                <a16:creationId xmlns:a16="http://schemas.microsoft.com/office/drawing/2014/main" id="{764879E6-C750-43A3-6FFA-FDF8B1309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30" y="1371601"/>
            <a:ext cx="3257550" cy="248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2" name="Picture 16">
            <a:extLst>
              <a:ext uri="{FF2B5EF4-FFF2-40B4-BE49-F238E27FC236}">
                <a16:creationId xmlns:a16="http://schemas.microsoft.com/office/drawing/2014/main" id="{85D4BA58-C139-9C5B-C14A-3A00DEF38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430" y="1428750"/>
            <a:ext cx="325755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89;p15">
            <a:extLst>
              <a:ext uri="{FF2B5EF4-FFF2-40B4-BE49-F238E27FC236}">
                <a16:creationId xmlns:a16="http://schemas.microsoft.com/office/drawing/2014/main" id="{94F76244-51B8-5216-4B75-A9BD53B0FBF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34175" y="190574"/>
            <a:ext cx="1663683" cy="103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6" grpId="0" autoUpdateAnimBg="0"/>
      <p:bldP spid="60437" grpId="0" autoUpdateAnimBg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neric (Standard)">
  <a:themeElements>
    <a:clrScheme name="Generic (Standard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alt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679</Words>
  <Application>Microsoft Macintosh PowerPoint</Application>
  <PresentationFormat>Presentación en pantalla (16:9)</PresentationFormat>
  <Paragraphs>141</Paragraphs>
  <Slides>19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2" baseType="lpstr">
      <vt:lpstr>Tahoma</vt:lpstr>
      <vt:lpstr>Helvetica</vt:lpstr>
      <vt:lpstr>Symbol</vt:lpstr>
      <vt:lpstr>Comic Sans MS</vt:lpstr>
      <vt:lpstr>Times New Roman</vt:lpstr>
      <vt:lpstr>Montserrat</vt:lpstr>
      <vt:lpstr>Calibri</vt:lpstr>
      <vt:lpstr>Arial</vt:lpstr>
      <vt:lpstr>Monotype Sorts</vt:lpstr>
      <vt:lpstr>Simple Light</vt:lpstr>
      <vt:lpstr>Generic (Standard)</vt:lpstr>
      <vt:lpstr>Default Design</vt:lpstr>
      <vt:lpstr>Photo Editor Photo</vt:lpstr>
      <vt:lpstr>Presentación de PowerPoint</vt:lpstr>
      <vt:lpstr>Presentación de PowerPoint</vt:lpstr>
      <vt:lpstr>MAGIC streamlined timeline</vt:lpstr>
      <vt:lpstr>Presentación de PowerPoint</vt:lpstr>
      <vt:lpstr>Key technological elements for MAGIC</vt:lpstr>
      <vt:lpstr>Presentación de PowerPoint</vt:lpstr>
      <vt:lpstr>Presentación de PowerPoint</vt:lpstr>
      <vt:lpstr>Presentación de PowerPoint</vt:lpstr>
      <vt:lpstr>The camera</vt:lpstr>
      <vt:lpstr>The readout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manel martinez</cp:lastModifiedBy>
  <cp:revision>31</cp:revision>
  <cp:lastPrinted>2023-10-04T08:58:56Z</cp:lastPrinted>
  <dcterms:modified xsi:type="dcterms:W3CDTF">2023-10-04T09:16:39Z</dcterms:modified>
</cp:coreProperties>
</file>