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03" r:id="rId1"/>
  </p:sldMasterIdLst>
  <p:notesMasterIdLst>
    <p:notesMasterId r:id="rId37"/>
  </p:notesMasterIdLst>
  <p:sldIdLst>
    <p:sldId id="267" r:id="rId2"/>
    <p:sldId id="295" r:id="rId3"/>
    <p:sldId id="290" r:id="rId4"/>
    <p:sldId id="351" r:id="rId5"/>
    <p:sldId id="352" r:id="rId6"/>
    <p:sldId id="372" r:id="rId7"/>
    <p:sldId id="298" r:id="rId8"/>
    <p:sldId id="291" r:id="rId9"/>
    <p:sldId id="353" r:id="rId10"/>
    <p:sldId id="354" r:id="rId11"/>
    <p:sldId id="364" r:id="rId12"/>
    <p:sldId id="294" r:id="rId13"/>
    <p:sldId id="357" r:id="rId14"/>
    <p:sldId id="360" r:id="rId15"/>
    <p:sldId id="292" r:id="rId16"/>
    <p:sldId id="293" r:id="rId17"/>
    <p:sldId id="365" r:id="rId18"/>
    <p:sldId id="361" r:id="rId19"/>
    <p:sldId id="369" r:id="rId20"/>
    <p:sldId id="362" r:id="rId21"/>
    <p:sldId id="363" r:id="rId22"/>
    <p:sldId id="375" r:id="rId23"/>
    <p:sldId id="376" r:id="rId24"/>
    <p:sldId id="370" r:id="rId25"/>
    <p:sldId id="283" r:id="rId26"/>
    <p:sldId id="380" r:id="rId27"/>
    <p:sldId id="368" r:id="rId28"/>
    <p:sldId id="367" r:id="rId29"/>
    <p:sldId id="285" r:id="rId30"/>
    <p:sldId id="274" r:id="rId31"/>
    <p:sldId id="378" r:id="rId32"/>
    <p:sldId id="371" r:id="rId33"/>
    <p:sldId id="377" r:id="rId34"/>
    <p:sldId id="381" r:id="rId35"/>
    <p:sldId id="379"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10"/>
    <p:restoredTop sz="96405"/>
  </p:normalViewPr>
  <p:slideViewPr>
    <p:cSldViewPr snapToGrid="0">
      <p:cViewPr varScale="1">
        <p:scale>
          <a:sx n="91" d="100"/>
          <a:sy n="91" d="100"/>
        </p:scale>
        <p:origin x="216" y="1088"/>
      </p:cViewPr>
      <p:guideLst/>
    </p:cSldViewPr>
  </p:slideViewPr>
  <p:notesTextViewPr>
    <p:cViewPr>
      <p:scale>
        <a:sx n="1" d="1"/>
        <a:sy n="1" d="1"/>
      </p:scale>
      <p:origin x="0" y="0"/>
    </p:cViewPr>
  </p:notesTextViewPr>
  <p:notesViewPr>
    <p:cSldViewPr snapToGrid="0">
      <p:cViewPr varScale="1">
        <p:scale>
          <a:sx n="130" d="100"/>
          <a:sy n="130" d="100"/>
        </p:scale>
        <p:origin x="3624"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E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946BC8-3AC2-5C45-B681-2E8E04EF0B98}" type="datetimeFigureOut">
              <a:rPr lang="en-ES" smtClean="0"/>
              <a:t>27/9/23</a:t>
            </a:fld>
            <a:endParaRPr lang="en-E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E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E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3AC5E6-6C99-3C4F-AB6E-EAE5B790DF16}" type="slidenum">
              <a:rPr lang="en-ES" smtClean="0"/>
              <a:t>‹#›</a:t>
            </a:fld>
            <a:endParaRPr lang="en-ES"/>
          </a:p>
        </p:txBody>
      </p:sp>
    </p:spTree>
    <p:extLst>
      <p:ext uri="{BB962C8B-B14F-4D97-AF65-F5344CB8AC3E}">
        <p14:creationId xmlns:p14="http://schemas.microsoft.com/office/powerpoint/2010/main" val="702468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Helvetica" pitchFamily="2" charset="0"/>
              </a:rPr>
              <a:t>3. </a:t>
            </a:r>
            <a:r>
              <a:rPr lang="en-US" sz="1200" dirty="0">
                <a:latin typeface="Helvetica" pitchFamily="2" charset="0"/>
              </a:rPr>
              <a:t>Spectral features:</a:t>
            </a:r>
          </a:p>
          <a:p>
            <a:endParaRPr lang="en-GB" sz="1200" dirty="0">
              <a:effectLst/>
              <a:latin typeface="Arial" panose="020B0604020202020204" pitchFamily="34" charset="0"/>
            </a:endParaRPr>
          </a:p>
          <a:p>
            <a:pPr marL="342900" indent="-342900">
              <a:buFont typeface="Wingdings" pitchFamily="2" charset="2"/>
              <a:buChar char="Ø"/>
            </a:pPr>
            <a:r>
              <a:rPr lang="en-GB" sz="1200" dirty="0">
                <a:effectLst/>
                <a:latin typeface="Arial" panose="020B0604020202020204" pitchFamily="34" charset="0"/>
              </a:rPr>
              <a:t>Power-law up with index 2.7 up to the knee, then steepening to 3.1.</a:t>
            </a:r>
          </a:p>
          <a:p>
            <a:pPr marL="342900" indent="-342900">
              <a:buFont typeface="Wingdings" pitchFamily="2" charset="2"/>
              <a:buChar char="Ø"/>
            </a:pPr>
            <a:endParaRPr lang="en-GB" sz="1200" dirty="0">
              <a:latin typeface="Arial" panose="020B0604020202020204" pitchFamily="34" charset="0"/>
            </a:endParaRPr>
          </a:p>
          <a:p>
            <a:pPr marL="342900" indent="-342900">
              <a:buFont typeface="Wingdings" pitchFamily="2" charset="2"/>
              <a:buChar char="Ø"/>
            </a:pPr>
            <a:r>
              <a:rPr lang="en-GB" sz="1200" b="1" dirty="0">
                <a:effectLst/>
                <a:latin typeface="Arial" panose="020B0604020202020204" pitchFamily="34" charset="0"/>
              </a:rPr>
              <a:t>Knee</a:t>
            </a:r>
            <a:r>
              <a:rPr lang="en-GB" sz="1200" dirty="0">
                <a:effectLst/>
                <a:latin typeface="Arial" panose="020B0604020202020204" pitchFamily="34" charset="0"/>
              </a:rPr>
              <a:t> at 10</a:t>
            </a:r>
            <a:r>
              <a:rPr lang="en-GB" sz="1200" baseline="30000" dirty="0">
                <a:effectLst/>
                <a:latin typeface="Arial" panose="020B0604020202020204" pitchFamily="34" charset="0"/>
              </a:rPr>
              <a:t>15</a:t>
            </a:r>
            <a:r>
              <a:rPr lang="en-GB" sz="1200" dirty="0">
                <a:effectLst/>
                <a:latin typeface="Arial" panose="020B0604020202020204" pitchFamily="34" charset="0"/>
              </a:rPr>
              <a:t>−10</a:t>
            </a:r>
            <a:r>
              <a:rPr lang="en-GB" sz="1200" baseline="30000" dirty="0">
                <a:effectLst/>
                <a:latin typeface="Arial" panose="020B0604020202020204" pitchFamily="34" charset="0"/>
              </a:rPr>
              <a:t>16</a:t>
            </a:r>
            <a:r>
              <a:rPr lang="en-GB" sz="1200" dirty="0">
                <a:effectLst/>
                <a:latin typeface="Arial" panose="020B0604020202020204" pitchFamily="34" charset="0"/>
              </a:rPr>
              <a:t> eV (second knee at 10</a:t>
            </a:r>
            <a:r>
              <a:rPr lang="en-GB" sz="1200" baseline="30000" dirty="0">
                <a:effectLst/>
                <a:latin typeface="Arial" panose="020B0604020202020204" pitchFamily="34" charset="0"/>
              </a:rPr>
              <a:t>17 </a:t>
            </a:r>
            <a:r>
              <a:rPr lang="en-GB" sz="1200" dirty="0">
                <a:effectLst/>
                <a:latin typeface="Arial" panose="020B0604020202020204" pitchFamily="34" charset="0"/>
              </a:rPr>
              <a:t>eV) indicated maximum energy of Galactic accelerators.</a:t>
            </a:r>
          </a:p>
          <a:p>
            <a:pPr marL="342900" indent="-342900">
              <a:buFont typeface="Wingdings" pitchFamily="2" charset="2"/>
              <a:buChar char="Ø"/>
            </a:pPr>
            <a:endParaRPr lang="en-GB" sz="1200" dirty="0">
              <a:latin typeface="Arial" panose="020B0604020202020204" pitchFamily="34" charset="0"/>
            </a:endParaRPr>
          </a:p>
          <a:p>
            <a:pPr marL="342900" indent="-342900">
              <a:buFont typeface="Wingdings" pitchFamily="2" charset="2"/>
              <a:buChar char="Ø"/>
            </a:pPr>
            <a:r>
              <a:rPr lang="en-GB" sz="1200" b="1" dirty="0">
                <a:effectLst/>
                <a:latin typeface="Arial" panose="020B0604020202020204" pitchFamily="34" charset="0"/>
              </a:rPr>
              <a:t>Ankle</a:t>
            </a:r>
            <a:r>
              <a:rPr lang="en-GB" sz="1200" dirty="0">
                <a:effectLst/>
                <a:latin typeface="Arial" panose="020B0604020202020204" pitchFamily="34" charset="0"/>
              </a:rPr>
              <a:t> at 10</a:t>
            </a:r>
            <a:r>
              <a:rPr lang="en-GB" sz="1200" baseline="30000" dirty="0">
                <a:effectLst/>
                <a:latin typeface="Arial" panose="020B0604020202020204" pitchFamily="34" charset="0"/>
              </a:rPr>
              <a:t>18.5</a:t>
            </a:r>
            <a:r>
              <a:rPr lang="en-GB" sz="1200" dirty="0">
                <a:effectLst/>
                <a:latin typeface="Arial" panose="020B0604020202020204" pitchFamily="34" charset="0"/>
              </a:rPr>
              <a:t> eV indicates the transition from galactic to extra-galactic cosmic rays.</a:t>
            </a:r>
          </a:p>
          <a:p>
            <a:endParaRPr lang="en-GB" sz="1200" dirty="0">
              <a:effectLst/>
              <a:latin typeface="Arial" panose="020B0604020202020204" pitchFamily="34" charset="0"/>
            </a:endParaRPr>
          </a:p>
          <a:p>
            <a:pPr marL="342900" indent="-342900">
              <a:buFont typeface="Wingdings" pitchFamily="2" charset="2"/>
              <a:buChar char="Ø"/>
            </a:pPr>
            <a:r>
              <a:rPr lang="en-GB" sz="1200" b="1" dirty="0" err="1">
                <a:effectLst/>
                <a:latin typeface="Arial" panose="020B0604020202020204" pitchFamily="34" charset="0"/>
              </a:rPr>
              <a:t>Cutoff</a:t>
            </a:r>
            <a:r>
              <a:rPr lang="en-GB" sz="1200" dirty="0">
                <a:effectLst/>
                <a:latin typeface="Arial" panose="020B0604020202020204" pitchFamily="34" charset="0"/>
              </a:rPr>
              <a:t> at 10</a:t>
            </a:r>
            <a:r>
              <a:rPr lang="en-GB" sz="1200" baseline="30000" dirty="0">
                <a:effectLst/>
                <a:latin typeface="Arial" panose="020B0604020202020204" pitchFamily="34" charset="0"/>
              </a:rPr>
              <a:t>19.5</a:t>
            </a:r>
            <a:r>
              <a:rPr lang="en-GB" sz="1200" dirty="0">
                <a:effectLst/>
                <a:latin typeface="Arial" panose="020B0604020202020204" pitchFamily="34" charset="0"/>
              </a:rPr>
              <a:t> eV could indicate the maximum energy of the extragalactic accelerators or the GZK cut-off</a:t>
            </a:r>
            <a:endParaRPr lang="en-ES" sz="1200" dirty="0">
              <a:solidFill>
                <a:srgbClr val="FF0000"/>
              </a:solidFill>
              <a:latin typeface="Helvetica" pitchFamily="2" charset="0"/>
            </a:endParaRPr>
          </a:p>
          <a:p>
            <a:endParaRPr lang="en-ES" dirty="0"/>
          </a:p>
        </p:txBody>
      </p:sp>
      <p:sp>
        <p:nvSpPr>
          <p:cNvPr id="4" name="Slide Number Placeholder 3"/>
          <p:cNvSpPr>
            <a:spLocks noGrp="1"/>
          </p:cNvSpPr>
          <p:nvPr>
            <p:ph type="sldNum" sz="quarter" idx="5"/>
          </p:nvPr>
        </p:nvSpPr>
        <p:spPr/>
        <p:txBody>
          <a:bodyPr/>
          <a:lstStyle/>
          <a:p>
            <a:fld id="{DC3AC5E6-6C99-3C4F-AB6E-EAE5B790DF16}" type="slidenum">
              <a:rPr lang="en-ES" smtClean="0"/>
              <a:t>2</a:t>
            </a:fld>
            <a:endParaRPr lang="en-ES"/>
          </a:p>
        </p:txBody>
      </p:sp>
    </p:spTree>
    <p:extLst>
      <p:ext uri="{BB962C8B-B14F-4D97-AF65-F5344CB8AC3E}">
        <p14:creationId xmlns:p14="http://schemas.microsoft.com/office/powerpoint/2010/main" val="702887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Helvetica" pitchFamily="2" charset="0"/>
              </a:rPr>
              <a:t>3. </a:t>
            </a:r>
            <a:r>
              <a:rPr lang="en-US" sz="1200" dirty="0">
                <a:latin typeface="Helvetica" pitchFamily="2" charset="0"/>
              </a:rPr>
              <a:t>Spectral features:</a:t>
            </a:r>
          </a:p>
          <a:p>
            <a:endParaRPr lang="en-GB" sz="1200" dirty="0">
              <a:effectLst/>
              <a:latin typeface="Arial" panose="020B0604020202020204" pitchFamily="34" charset="0"/>
            </a:endParaRPr>
          </a:p>
          <a:p>
            <a:pPr marL="342900" indent="-342900">
              <a:buFont typeface="Wingdings" pitchFamily="2" charset="2"/>
              <a:buChar char="Ø"/>
            </a:pPr>
            <a:r>
              <a:rPr lang="en-GB" sz="1200" dirty="0">
                <a:effectLst/>
                <a:latin typeface="Arial" panose="020B0604020202020204" pitchFamily="34" charset="0"/>
              </a:rPr>
              <a:t>Power-law up with index 2.7 up to the knee, then steepening to 3.1.</a:t>
            </a:r>
          </a:p>
          <a:p>
            <a:pPr marL="342900" indent="-342900">
              <a:buFont typeface="Wingdings" pitchFamily="2" charset="2"/>
              <a:buChar char="Ø"/>
            </a:pPr>
            <a:endParaRPr lang="en-GB" sz="1200" dirty="0">
              <a:latin typeface="Arial" panose="020B0604020202020204" pitchFamily="34" charset="0"/>
            </a:endParaRPr>
          </a:p>
          <a:p>
            <a:pPr marL="342900" indent="-342900">
              <a:buFont typeface="Wingdings" pitchFamily="2" charset="2"/>
              <a:buChar char="Ø"/>
            </a:pPr>
            <a:r>
              <a:rPr lang="en-GB" sz="1200" b="1" dirty="0">
                <a:effectLst/>
                <a:latin typeface="Arial" panose="020B0604020202020204" pitchFamily="34" charset="0"/>
              </a:rPr>
              <a:t>Knee</a:t>
            </a:r>
            <a:r>
              <a:rPr lang="en-GB" sz="1200" dirty="0">
                <a:effectLst/>
                <a:latin typeface="Arial" panose="020B0604020202020204" pitchFamily="34" charset="0"/>
              </a:rPr>
              <a:t> at 10</a:t>
            </a:r>
            <a:r>
              <a:rPr lang="en-GB" sz="1200" baseline="30000" dirty="0">
                <a:effectLst/>
                <a:latin typeface="Arial" panose="020B0604020202020204" pitchFamily="34" charset="0"/>
              </a:rPr>
              <a:t>15</a:t>
            </a:r>
            <a:r>
              <a:rPr lang="en-GB" sz="1200" dirty="0">
                <a:effectLst/>
                <a:latin typeface="Arial" panose="020B0604020202020204" pitchFamily="34" charset="0"/>
              </a:rPr>
              <a:t>−10</a:t>
            </a:r>
            <a:r>
              <a:rPr lang="en-GB" sz="1200" baseline="30000" dirty="0">
                <a:effectLst/>
                <a:latin typeface="Arial" panose="020B0604020202020204" pitchFamily="34" charset="0"/>
              </a:rPr>
              <a:t>16</a:t>
            </a:r>
            <a:r>
              <a:rPr lang="en-GB" sz="1200" dirty="0">
                <a:effectLst/>
                <a:latin typeface="Arial" panose="020B0604020202020204" pitchFamily="34" charset="0"/>
              </a:rPr>
              <a:t> eV (second knee at 10</a:t>
            </a:r>
            <a:r>
              <a:rPr lang="en-GB" sz="1200" baseline="30000" dirty="0">
                <a:effectLst/>
                <a:latin typeface="Arial" panose="020B0604020202020204" pitchFamily="34" charset="0"/>
              </a:rPr>
              <a:t>17 </a:t>
            </a:r>
            <a:r>
              <a:rPr lang="en-GB" sz="1200" dirty="0">
                <a:effectLst/>
                <a:latin typeface="Arial" panose="020B0604020202020204" pitchFamily="34" charset="0"/>
              </a:rPr>
              <a:t>eV) indicated maximum energy of Galactic accelerators.</a:t>
            </a:r>
          </a:p>
          <a:p>
            <a:pPr marL="342900" indent="-342900">
              <a:buFont typeface="Wingdings" pitchFamily="2" charset="2"/>
              <a:buChar char="Ø"/>
            </a:pPr>
            <a:endParaRPr lang="en-GB" sz="1200" dirty="0">
              <a:latin typeface="Arial" panose="020B0604020202020204" pitchFamily="34" charset="0"/>
            </a:endParaRPr>
          </a:p>
          <a:p>
            <a:pPr marL="342900" indent="-342900">
              <a:buFont typeface="Wingdings" pitchFamily="2" charset="2"/>
              <a:buChar char="Ø"/>
            </a:pPr>
            <a:r>
              <a:rPr lang="en-GB" sz="1200" b="1" dirty="0">
                <a:effectLst/>
                <a:latin typeface="Arial" panose="020B0604020202020204" pitchFamily="34" charset="0"/>
              </a:rPr>
              <a:t>Ankle</a:t>
            </a:r>
            <a:r>
              <a:rPr lang="en-GB" sz="1200" dirty="0">
                <a:effectLst/>
                <a:latin typeface="Arial" panose="020B0604020202020204" pitchFamily="34" charset="0"/>
              </a:rPr>
              <a:t> at 10</a:t>
            </a:r>
            <a:r>
              <a:rPr lang="en-GB" sz="1200" baseline="30000" dirty="0">
                <a:effectLst/>
                <a:latin typeface="Arial" panose="020B0604020202020204" pitchFamily="34" charset="0"/>
              </a:rPr>
              <a:t>18.5</a:t>
            </a:r>
            <a:r>
              <a:rPr lang="en-GB" sz="1200" dirty="0">
                <a:effectLst/>
                <a:latin typeface="Arial" panose="020B0604020202020204" pitchFamily="34" charset="0"/>
              </a:rPr>
              <a:t> eV indicates the transition from galactic to extra-galactic cosmic rays.</a:t>
            </a:r>
          </a:p>
          <a:p>
            <a:endParaRPr lang="en-GB" sz="1200" dirty="0">
              <a:effectLst/>
              <a:latin typeface="Arial" panose="020B0604020202020204" pitchFamily="34" charset="0"/>
            </a:endParaRPr>
          </a:p>
          <a:p>
            <a:pPr marL="342900" indent="-342900">
              <a:buFont typeface="Wingdings" pitchFamily="2" charset="2"/>
              <a:buChar char="Ø"/>
            </a:pPr>
            <a:r>
              <a:rPr lang="en-GB" sz="1200" b="1" dirty="0" err="1">
                <a:effectLst/>
                <a:latin typeface="Arial" panose="020B0604020202020204" pitchFamily="34" charset="0"/>
              </a:rPr>
              <a:t>Cutoff</a:t>
            </a:r>
            <a:r>
              <a:rPr lang="en-GB" sz="1200" dirty="0">
                <a:effectLst/>
                <a:latin typeface="Arial" panose="020B0604020202020204" pitchFamily="34" charset="0"/>
              </a:rPr>
              <a:t> at 10</a:t>
            </a:r>
            <a:r>
              <a:rPr lang="en-GB" sz="1200" baseline="30000" dirty="0">
                <a:effectLst/>
                <a:latin typeface="Arial" panose="020B0604020202020204" pitchFamily="34" charset="0"/>
              </a:rPr>
              <a:t>19.5</a:t>
            </a:r>
            <a:r>
              <a:rPr lang="en-GB" sz="1200" dirty="0">
                <a:effectLst/>
                <a:latin typeface="Arial" panose="020B0604020202020204" pitchFamily="34" charset="0"/>
              </a:rPr>
              <a:t> eV could indicate the maximum energy of the extragalactic accelerators or the GZK cut-off</a:t>
            </a:r>
            <a:endParaRPr lang="en-ES" sz="1200" dirty="0">
              <a:solidFill>
                <a:srgbClr val="FF0000"/>
              </a:solidFill>
              <a:latin typeface="Helvetica" pitchFamily="2" charset="0"/>
            </a:endParaRPr>
          </a:p>
          <a:p>
            <a:endParaRPr lang="en-ES" dirty="0"/>
          </a:p>
        </p:txBody>
      </p:sp>
      <p:sp>
        <p:nvSpPr>
          <p:cNvPr id="4" name="Slide Number Placeholder 3"/>
          <p:cNvSpPr>
            <a:spLocks noGrp="1"/>
          </p:cNvSpPr>
          <p:nvPr>
            <p:ph type="sldNum" sz="quarter" idx="5"/>
          </p:nvPr>
        </p:nvSpPr>
        <p:spPr/>
        <p:txBody>
          <a:bodyPr/>
          <a:lstStyle/>
          <a:p>
            <a:fld id="{DC3AC5E6-6C99-3C4F-AB6E-EAE5B790DF16}" type="slidenum">
              <a:rPr lang="en-ES" smtClean="0"/>
              <a:t>6</a:t>
            </a:fld>
            <a:endParaRPr lang="en-ES"/>
          </a:p>
        </p:txBody>
      </p:sp>
    </p:spTree>
    <p:extLst>
      <p:ext uri="{BB962C8B-B14F-4D97-AF65-F5344CB8AC3E}">
        <p14:creationId xmlns:p14="http://schemas.microsoft.com/office/powerpoint/2010/main" val="2990924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Helvetica" pitchFamily="2" charset="0"/>
              </a:rPr>
              <a:t>3. </a:t>
            </a:r>
            <a:r>
              <a:rPr lang="en-US" sz="1200" dirty="0">
                <a:latin typeface="Helvetica" pitchFamily="2" charset="0"/>
              </a:rPr>
              <a:t>Spectral features:</a:t>
            </a:r>
          </a:p>
          <a:p>
            <a:endParaRPr lang="en-GB" sz="1200" dirty="0">
              <a:effectLst/>
              <a:latin typeface="Arial" panose="020B0604020202020204" pitchFamily="34" charset="0"/>
            </a:endParaRPr>
          </a:p>
          <a:p>
            <a:pPr marL="342900" indent="-342900">
              <a:buFont typeface="Wingdings" pitchFamily="2" charset="2"/>
              <a:buChar char="Ø"/>
            </a:pPr>
            <a:r>
              <a:rPr lang="en-GB" sz="1200" dirty="0">
                <a:effectLst/>
                <a:latin typeface="Arial" panose="020B0604020202020204" pitchFamily="34" charset="0"/>
              </a:rPr>
              <a:t>Power-law up with index 2.7 up to the knee, then steepening to 3.1.</a:t>
            </a:r>
          </a:p>
          <a:p>
            <a:pPr marL="342900" indent="-342900">
              <a:buFont typeface="Wingdings" pitchFamily="2" charset="2"/>
              <a:buChar char="Ø"/>
            </a:pPr>
            <a:endParaRPr lang="en-GB" sz="1200" dirty="0">
              <a:latin typeface="Arial" panose="020B0604020202020204" pitchFamily="34" charset="0"/>
            </a:endParaRPr>
          </a:p>
          <a:p>
            <a:pPr marL="342900" indent="-342900">
              <a:buFont typeface="Wingdings" pitchFamily="2" charset="2"/>
              <a:buChar char="Ø"/>
            </a:pPr>
            <a:r>
              <a:rPr lang="en-GB" sz="1200" b="1" dirty="0">
                <a:effectLst/>
                <a:latin typeface="Arial" panose="020B0604020202020204" pitchFamily="34" charset="0"/>
              </a:rPr>
              <a:t>Knee</a:t>
            </a:r>
            <a:r>
              <a:rPr lang="en-GB" sz="1200" dirty="0">
                <a:effectLst/>
                <a:latin typeface="Arial" panose="020B0604020202020204" pitchFamily="34" charset="0"/>
              </a:rPr>
              <a:t> at 10</a:t>
            </a:r>
            <a:r>
              <a:rPr lang="en-GB" sz="1200" baseline="30000" dirty="0">
                <a:effectLst/>
                <a:latin typeface="Arial" panose="020B0604020202020204" pitchFamily="34" charset="0"/>
              </a:rPr>
              <a:t>15</a:t>
            </a:r>
            <a:r>
              <a:rPr lang="en-GB" sz="1200" dirty="0">
                <a:effectLst/>
                <a:latin typeface="Arial" panose="020B0604020202020204" pitchFamily="34" charset="0"/>
              </a:rPr>
              <a:t>−10</a:t>
            </a:r>
            <a:r>
              <a:rPr lang="en-GB" sz="1200" baseline="30000" dirty="0">
                <a:effectLst/>
                <a:latin typeface="Arial" panose="020B0604020202020204" pitchFamily="34" charset="0"/>
              </a:rPr>
              <a:t>16</a:t>
            </a:r>
            <a:r>
              <a:rPr lang="en-GB" sz="1200" dirty="0">
                <a:effectLst/>
                <a:latin typeface="Arial" panose="020B0604020202020204" pitchFamily="34" charset="0"/>
              </a:rPr>
              <a:t> eV (second knee at 10</a:t>
            </a:r>
            <a:r>
              <a:rPr lang="en-GB" sz="1200" baseline="30000" dirty="0">
                <a:effectLst/>
                <a:latin typeface="Arial" panose="020B0604020202020204" pitchFamily="34" charset="0"/>
              </a:rPr>
              <a:t>17 </a:t>
            </a:r>
            <a:r>
              <a:rPr lang="en-GB" sz="1200" dirty="0">
                <a:effectLst/>
                <a:latin typeface="Arial" panose="020B0604020202020204" pitchFamily="34" charset="0"/>
              </a:rPr>
              <a:t>eV) indicated maximum energy of Galactic accelerators.</a:t>
            </a:r>
          </a:p>
          <a:p>
            <a:pPr marL="342900" indent="-342900">
              <a:buFont typeface="Wingdings" pitchFamily="2" charset="2"/>
              <a:buChar char="Ø"/>
            </a:pPr>
            <a:endParaRPr lang="en-GB" sz="1200" dirty="0">
              <a:latin typeface="Arial" panose="020B0604020202020204" pitchFamily="34" charset="0"/>
            </a:endParaRPr>
          </a:p>
          <a:p>
            <a:pPr marL="342900" indent="-342900">
              <a:buFont typeface="Wingdings" pitchFamily="2" charset="2"/>
              <a:buChar char="Ø"/>
            </a:pPr>
            <a:r>
              <a:rPr lang="en-GB" sz="1200" b="1" dirty="0">
                <a:effectLst/>
                <a:latin typeface="Arial" panose="020B0604020202020204" pitchFamily="34" charset="0"/>
              </a:rPr>
              <a:t>Ankle</a:t>
            </a:r>
            <a:r>
              <a:rPr lang="en-GB" sz="1200" dirty="0">
                <a:effectLst/>
                <a:latin typeface="Arial" panose="020B0604020202020204" pitchFamily="34" charset="0"/>
              </a:rPr>
              <a:t> at 10</a:t>
            </a:r>
            <a:r>
              <a:rPr lang="en-GB" sz="1200" baseline="30000" dirty="0">
                <a:effectLst/>
                <a:latin typeface="Arial" panose="020B0604020202020204" pitchFamily="34" charset="0"/>
              </a:rPr>
              <a:t>18.5</a:t>
            </a:r>
            <a:r>
              <a:rPr lang="en-GB" sz="1200" dirty="0">
                <a:effectLst/>
                <a:latin typeface="Arial" panose="020B0604020202020204" pitchFamily="34" charset="0"/>
              </a:rPr>
              <a:t> eV indicates the transition from galactic to extra-galactic cosmic rays.</a:t>
            </a:r>
          </a:p>
          <a:p>
            <a:endParaRPr lang="en-GB" sz="1200" dirty="0">
              <a:effectLst/>
              <a:latin typeface="Arial" panose="020B0604020202020204" pitchFamily="34" charset="0"/>
            </a:endParaRPr>
          </a:p>
          <a:p>
            <a:pPr marL="342900" indent="-342900">
              <a:buFont typeface="Wingdings" pitchFamily="2" charset="2"/>
              <a:buChar char="Ø"/>
            </a:pPr>
            <a:r>
              <a:rPr lang="en-GB" sz="1200" b="1" dirty="0" err="1">
                <a:effectLst/>
                <a:latin typeface="Arial" panose="020B0604020202020204" pitchFamily="34" charset="0"/>
              </a:rPr>
              <a:t>Cutoff</a:t>
            </a:r>
            <a:r>
              <a:rPr lang="en-GB" sz="1200" dirty="0">
                <a:effectLst/>
                <a:latin typeface="Arial" panose="020B0604020202020204" pitchFamily="34" charset="0"/>
              </a:rPr>
              <a:t> at 10</a:t>
            </a:r>
            <a:r>
              <a:rPr lang="en-GB" sz="1200" baseline="30000" dirty="0">
                <a:effectLst/>
                <a:latin typeface="Arial" panose="020B0604020202020204" pitchFamily="34" charset="0"/>
              </a:rPr>
              <a:t>19.5</a:t>
            </a:r>
            <a:r>
              <a:rPr lang="en-GB" sz="1200" dirty="0">
                <a:effectLst/>
                <a:latin typeface="Arial" panose="020B0604020202020204" pitchFamily="34" charset="0"/>
              </a:rPr>
              <a:t> eV could indicate the maximum energy of the extragalactic accelerators or the GZK cut-off</a:t>
            </a:r>
            <a:endParaRPr lang="en-ES" sz="1200" dirty="0">
              <a:solidFill>
                <a:srgbClr val="FF0000"/>
              </a:solidFill>
              <a:latin typeface="Helvetica" pitchFamily="2" charset="0"/>
            </a:endParaRPr>
          </a:p>
          <a:p>
            <a:endParaRPr lang="en-ES" dirty="0"/>
          </a:p>
        </p:txBody>
      </p:sp>
      <p:sp>
        <p:nvSpPr>
          <p:cNvPr id="4" name="Slide Number Placeholder 3"/>
          <p:cNvSpPr>
            <a:spLocks noGrp="1"/>
          </p:cNvSpPr>
          <p:nvPr>
            <p:ph type="sldNum" sz="quarter" idx="5"/>
          </p:nvPr>
        </p:nvSpPr>
        <p:spPr/>
        <p:txBody>
          <a:bodyPr/>
          <a:lstStyle/>
          <a:p>
            <a:fld id="{DC3AC5E6-6C99-3C4F-AB6E-EAE5B790DF16}" type="slidenum">
              <a:rPr lang="en-ES" smtClean="0"/>
              <a:t>7</a:t>
            </a:fld>
            <a:endParaRPr lang="en-ES"/>
          </a:p>
        </p:txBody>
      </p:sp>
    </p:spTree>
    <p:extLst>
      <p:ext uri="{BB962C8B-B14F-4D97-AF65-F5344CB8AC3E}">
        <p14:creationId xmlns:p14="http://schemas.microsoft.com/office/powerpoint/2010/main" val="17567008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ctrTitle"/>
          </p:nvPr>
        </p:nvSpPr>
        <p:spPr>
          <a:xfrm>
            <a:off x="407988" y="349611"/>
            <a:ext cx="11376025" cy="1855254"/>
          </a:xfrm>
        </p:spPr>
        <p:txBody>
          <a:bodyPr anchor="t"/>
          <a:lstStyle>
            <a:lvl1pPr algn="l">
              <a:lnSpc>
                <a:spcPct val="100000"/>
              </a:lnSpc>
              <a:defRPr sz="6000"/>
            </a:lvl1pPr>
          </a:lstStyle>
          <a:p>
            <a:r>
              <a:rPr lang="en-GB" noProof="0"/>
              <a:t>Click to edit Master title style</a:t>
            </a:r>
            <a:endParaRPr lang="en-US" noProof="0" dirty="0"/>
          </a:p>
        </p:txBody>
      </p:sp>
      <p:sp>
        <p:nvSpPr>
          <p:cNvPr id="3" name="Subtitle 2"/>
          <p:cNvSpPr>
            <a:spLocks noGrp="1"/>
          </p:cNvSpPr>
          <p:nvPr>
            <p:ph type="subTitle" idx="1"/>
          </p:nvPr>
        </p:nvSpPr>
        <p:spPr>
          <a:xfrm>
            <a:off x="407987" y="2335014"/>
            <a:ext cx="11376025" cy="1525787"/>
          </a:xfrm>
        </p:spPr>
        <p:txBody>
          <a:bodyPr/>
          <a:lstStyle>
            <a:lvl1pPr marL="0" indent="0" algn="l">
              <a:buNone/>
              <a:defRPr sz="18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Master subtitle style</a:t>
            </a:r>
            <a:endParaRPr lang="en-US" noProof="0" dirty="0"/>
          </a:p>
        </p:txBody>
      </p:sp>
      <p:sp>
        <p:nvSpPr>
          <p:cNvPr id="12" name="Textplatzhalter 11"/>
          <p:cNvSpPr>
            <a:spLocks noGrp="1"/>
          </p:cNvSpPr>
          <p:nvPr>
            <p:ph type="body" sz="quarter" idx="10"/>
          </p:nvPr>
        </p:nvSpPr>
        <p:spPr>
          <a:xfrm>
            <a:off x="414396" y="4096780"/>
            <a:ext cx="11369549" cy="700373"/>
          </a:xfrm>
        </p:spPr>
        <p:txBody>
          <a:bodyPr/>
          <a:lstStyle>
            <a:lvl1pPr marL="0" indent="0">
              <a:spcAft>
                <a:spcPts val="0"/>
              </a:spcAft>
              <a:buNone/>
              <a:defRPr sz="1800"/>
            </a:lvl1pPr>
          </a:lstStyle>
          <a:p>
            <a:pPr lvl="0"/>
            <a:r>
              <a:rPr lang="en-GB" noProof="0"/>
              <a:t>Click to edit Master text styles</a:t>
            </a:r>
          </a:p>
        </p:txBody>
      </p:sp>
      <p:pic>
        <p:nvPicPr>
          <p:cNvPr id="9" name="Grafik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33032" y="5669842"/>
            <a:ext cx="793750" cy="794193"/>
          </a:xfrm>
          <a:prstGeom prst="rect">
            <a:avLst/>
          </a:prstGeom>
        </p:spPr>
      </p:pic>
      <p:pic>
        <p:nvPicPr>
          <p:cNvPr id="7" name="Grafik 6">
            <a:extLst>
              <a:ext uri="{FF2B5EF4-FFF2-40B4-BE49-F238E27FC236}">
                <a16:creationId xmlns:a16="http://schemas.microsoft.com/office/drawing/2014/main" id="{A7BDDAEA-9330-49C2-BDC0-9EC5B72658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368" y="6261914"/>
            <a:ext cx="2168482" cy="160615"/>
          </a:xfrm>
          <a:prstGeom prst="rect">
            <a:avLst/>
          </a:prstGeom>
        </p:spPr>
      </p:pic>
      <p:pic>
        <p:nvPicPr>
          <p:cNvPr id="4" name="Grafik 8">
            <a:extLst>
              <a:ext uri="{FF2B5EF4-FFF2-40B4-BE49-F238E27FC236}">
                <a16:creationId xmlns:a16="http://schemas.microsoft.com/office/drawing/2014/main" id="{5AD97018-C8AB-9F18-ABF2-57D86A534D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33032" y="5669842"/>
            <a:ext cx="793750" cy="794193"/>
          </a:xfrm>
          <a:prstGeom prst="rect">
            <a:avLst/>
          </a:prstGeom>
        </p:spPr>
      </p:pic>
      <p:pic>
        <p:nvPicPr>
          <p:cNvPr id="5" name="Grafik 6">
            <a:extLst>
              <a:ext uri="{FF2B5EF4-FFF2-40B4-BE49-F238E27FC236}">
                <a16:creationId xmlns:a16="http://schemas.microsoft.com/office/drawing/2014/main" id="{F51BE8F6-0065-CCF5-761D-F0EFBE3115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7368" y="6261914"/>
            <a:ext cx="2168482" cy="160615"/>
          </a:xfrm>
          <a:prstGeom prst="rect">
            <a:avLst/>
          </a:prstGeom>
        </p:spPr>
      </p:pic>
    </p:spTree>
    <p:extLst>
      <p:ext uri="{BB962C8B-B14F-4D97-AF65-F5344CB8AC3E}">
        <p14:creationId xmlns:p14="http://schemas.microsoft.com/office/powerpoint/2010/main" val="559283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Text and 2 Pictures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a:t>Click to edit Master title style</a:t>
            </a:r>
            <a:endParaRPr lang="en-US" noProof="0" dirty="0"/>
          </a:p>
        </p:txBody>
      </p:sp>
      <p:sp>
        <p:nvSpPr>
          <p:cNvPr id="5" name="Footer Placeholder 4"/>
          <p:cNvSpPr>
            <a:spLocks noGrp="1"/>
          </p:cNvSpPr>
          <p:nvPr>
            <p:ph type="ftr" sz="quarter" idx="11"/>
          </p:nvPr>
        </p:nvSpPr>
        <p:spPr/>
        <p:txBody>
          <a:bodyPr/>
          <a:lstStyle/>
          <a:p>
            <a:endParaRPr lang="en-ES"/>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GB" noProof="0"/>
              <a:t>Click to edit Master text styles</a:t>
            </a:r>
          </a:p>
        </p:txBody>
      </p:sp>
      <p:sp>
        <p:nvSpPr>
          <p:cNvPr id="7" name="Textplatzhalter 6"/>
          <p:cNvSpPr>
            <a:spLocks noGrp="1"/>
          </p:cNvSpPr>
          <p:nvPr>
            <p:ph type="body" sz="quarter" idx="15"/>
          </p:nvPr>
        </p:nvSpPr>
        <p:spPr>
          <a:xfrm>
            <a:off x="407988" y="1406427"/>
            <a:ext cx="7524750" cy="2454374"/>
          </a:xfrm>
        </p:spPr>
        <p:txBody>
          <a:bodyPr/>
          <a:lstStyle/>
          <a:p>
            <a:pPr lvl="0"/>
            <a:r>
              <a:rPr lang="en-GB" noProof="0"/>
              <a:t>Click to edit Master text styles</a:t>
            </a:r>
          </a:p>
        </p:txBody>
      </p:sp>
      <p:sp>
        <p:nvSpPr>
          <p:cNvPr id="9" name="Textplatzhalter 6"/>
          <p:cNvSpPr>
            <a:spLocks noGrp="1"/>
          </p:cNvSpPr>
          <p:nvPr>
            <p:ph type="body" sz="quarter" idx="16"/>
          </p:nvPr>
        </p:nvSpPr>
        <p:spPr>
          <a:xfrm>
            <a:off x="407988" y="3963533"/>
            <a:ext cx="7524750" cy="2454374"/>
          </a:xfrm>
        </p:spPr>
        <p:txBody>
          <a:bodyPr/>
          <a:lstStyle/>
          <a:p>
            <a:pPr lvl="0"/>
            <a:r>
              <a:rPr lang="en-GB" noProof="0"/>
              <a:t>Click to edit Master text styles</a:t>
            </a:r>
          </a:p>
        </p:txBody>
      </p:sp>
      <p:sp>
        <p:nvSpPr>
          <p:cNvPr id="10" name="Bildplatzhalter 6"/>
          <p:cNvSpPr>
            <a:spLocks noGrp="1"/>
          </p:cNvSpPr>
          <p:nvPr>
            <p:ph type="pic" sz="quarter" idx="14"/>
          </p:nvPr>
        </p:nvSpPr>
        <p:spPr>
          <a:xfrm>
            <a:off x="8075611" y="1449389"/>
            <a:ext cx="3708401" cy="2411412"/>
          </a:xfrm>
          <a:solidFill>
            <a:schemeClr val="bg1">
              <a:lumMod val="95000"/>
            </a:schemeClr>
          </a:solidFill>
        </p:spPr>
        <p:txBody>
          <a:bodyPr anchor="ctr"/>
          <a:lstStyle>
            <a:lvl1pPr marL="0" indent="0" algn="ctr">
              <a:buNone/>
              <a:defRPr/>
            </a:lvl1pPr>
          </a:lstStyle>
          <a:p>
            <a:r>
              <a:rPr lang="en-GB" noProof="0"/>
              <a:t>Click icon to add picture</a:t>
            </a:r>
            <a:endParaRPr lang="en-US" noProof="0"/>
          </a:p>
        </p:txBody>
      </p:sp>
      <p:sp>
        <p:nvSpPr>
          <p:cNvPr id="11" name="Bildplatzhalter 6"/>
          <p:cNvSpPr>
            <a:spLocks noGrp="1"/>
          </p:cNvSpPr>
          <p:nvPr>
            <p:ph type="pic" sz="quarter" idx="17"/>
          </p:nvPr>
        </p:nvSpPr>
        <p:spPr>
          <a:xfrm>
            <a:off x="8075612" y="4005263"/>
            <a:ext cx="3708401" cy="2412644"/>
          </a:xfrm>
          <a:solidFill>
            <a:schemeClr val="bg1">
              <a:lumMod val="95000"/>
            </a:schemeClr>
          </a:solidFill>
        </p:spPr>
        <p:txBody>
          <a:bodyPr anchor="ctr"/>
          <a:lstStyle>
            <a:lvl1pPr marL="0" indent="0" algn="ctr">
              <a:buNone/>
              <a:defRPr/>
            </a:lvl1pPr>
          </a:lstStyle>
          <a:p>
            <a:r>
              <a:rPr lang="en-GB" noProof="0"/>
              <a:t>Click icon to add picture</a:t>
            </a:r>
            <a:endParaRPr lang="en-US" noProof="0"/>
          </a:p>
        </p:txBody>
      </p:sp>
    </p:spTree>
    <p:extLst>
      <p:ext uri="{BB962C8B-B14F-4D97-AF65-F5344CB8AC3E}">
        <p14:creationId xmlns:p14="http://schemas.microsoft.com/office/powerpoint/2010/main" val="511015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Text and 2 Objects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a:t>Click to edit Master title style</a:t>
            </a:r>
            <a:endParaRPr lang="en-US" noProof="0" dirty="0"/>
          </a:p>
        </p:txBody>
      </p:sp>
      <p:sp>
        <p:nvSpPr>
          <p:cNvPr id="5" name="Footer Placeholder 4"/>
          <p:cNvSpPr>
            <a:spLocks noGrp="1"/>
          </p:cNvSpPr>
          <p:nvPr>
            <p:ph type="ftr" sz="quarter" idx="11"/>
          </p:nvPr>
        </p:nvSpPr>
        <p:spPr/>
        <p:txBody>
          <a:bodyPr/>
          <a:lstStyle/>
          <a:p>
            <a:endParaRPr lang="en-ES"/>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GB" noProof="0"/>
              <a:t>Click to edit Master text styles</a:t>
            </a:r>
          </a:p>
        </p:txBody>
      </p:sp>
      <p:sp>
        <p:nvSpPr>
          <p:cNvPr id="7" name="Textplatzhalter 6"/>
          <p:cNvSpPr>
            <a:spLocks noGrp="1"/>
          </p:cNvSpPr>
          <p:nvPr>
            <p:ph type="body" sz="quarter" idx="15"/>
          </p:nvPr>
        </p:nvSpPr>
        <p:spPr>
          <a:xfrm>
            <a:off x="407988" y="1406427"/>
            <a:ext cx="7524750" cy="2454374"/>
          </a:xfrm>
        </p:spPr>
        <p:txBody>
          <a:bodyPr/>
          <a:lstStyle/>
          <a:p>
            <a:pPr lvl="0"/>
            <a:r>
              <a:rPr lang="en-GB" noProof="0"/>
              <a:t>Click to edit Master text styles</a:t>
            </a:r>
          </a:p>
        </p:txBody>
      </p:sp>
      <p:sp>
        <p:nvSpPr>
          <p:cNvPr id="9" name="Textplatzhalter 6"/>
          <p:cNvSpPr>
            <a:spLocks noGrp="1"/>
          </p:cNvSpPr>
          <p:nvPr>
            <p:ph type="body" sz="quarter" idx="16"/>
          </p:nvPr>
        </p:nvSpPr>
        <p:spPr>
          <a:xfrm>
            <a:off x="407988" y="3963533"/>
            <a:ext cx="7524750" cy="2454374"/>
          </a:xfrm>
        </p:spPr>
        <p:txBody>
          <a:bodyPr/>
          <a:lstStyle/>
          <a:p>
            <a:pPr lvl="0"/>
            <a:r>
              <a:rPr lang="en-GB" noProof="0"/>
              <a:t>Click to edit Master text styles</a:t>
            </a:r>
          </a:p>
        </p:txBody>
      </p:sp>
      <p:sp>
        <p:nvSpPr>
          <p:cNvPr id="12" name="Inhaltsplatzhalter 5">
            <a:extLst>
              <a:ext uri="{FF2B5EF4-FFF2-40B4-BE49-F238E27FC236}">
                <a16:creationId xmlns:a16="http://schemas.microsoft.com/office/drawing/2014/main" id="{9C675125-65B7-4F5B-AEF0-C38D81E746CF}"/>
              </a:ext>
            </a:extLst>
          </p:cNvPr>
          <p:cNvSpPr>
            <a:spLocks noGrp="1"/>
          </p:cNvSpPr>
          <p:nvPr>
            <p:ph sz="quarter" idx="18" hasCustomPrompt="1"/>
          </p:nvPr>
        </p:nvSpPr>
        <p:spPr>
          <a:xfrm>
            <a:off x="8075612" y="1449388"/>
            <a:ext cx="3708399" cy="2411412"/>
          </a:xfrm>
          <a:solidFill>
            <a:schemeClr val="bg1">
              <a:lumMod val="95000"/>
            </a:schemeClr>
          </a:solidFill>
        </p:spPr>
        <p:txBody>
          <a:bodyPr lIns="72000" tIns="36000" rIns="72000" bIns="36000"/>
          <a:lstStyle>
            <a:lvl1pPr marL="0" indent="0">
              <a:buNone/>
              <a:defRPr/>
            </a:lvl1pPr>
          </a:lstStyle>
          <a:p>
            <a:pPr lvl="0"/>
            <a:r>
              <a:rPr lang="de-DE" dirty="0" err="1"/>
              <a:t>Object</a:t>
            </a:r>
            <a:r>
              <a:rPr lang="de-DE" dirty="0"/>
              <a:t> </a:t>
            </a:r>
          </a:p>
        </p:txBody>
      </p:sp>
      <p:sp>
        <p:nvSpPr>
          <p:cNvPr id="13" name="Inhaltsplatzhalter 5">
            <a:extLst>
              <a:ext uri="{FF2B5EF4-FFF2-40B4-BE49-F238E27FC236}">
                <a16:creationId xmlns:a16="http://schemas.microsoft.com/office/drawing/2014/main" id="{23FA31D8-E476-4ADE-8ED0-89F2667028D2}"/>
              </a:ext>
            </a:extLst>
          </p:cNvPr>
          <p:cNvSpPr>
            <a:spLocks noGrp="1"/>
          </p:cNvSpPr>
          <p:nvPr>
            <p:ph sz="quarter" idx="19" hasCustomPrompt="1"/>
          </p:nvPr>
        </p:nvSpPr>
        <p:spPr>
          <a:xfrm>
            <a:off x="8075612" y="4005263"/>
            <a:ext cx="3708399" cy="2411412"/>
          </a:xfrm>
          <a:solidFill>
            <a:schemeClr val="bg1">
              <a:lumMod val="95000"/>
            </a:schemeClr>
          </a:solidFill>
        </p:spPr>
        <p:txBody>
          <a:bodyPr lIns="72000" tIns="36000" rIns="72000" bIns="36000"/>
          <a:lstStyle>
            <a:lvl1pPr marL="0" indent="0">
              <a:buNone/>
              <a:defRPr/>
            </a:lvl1pPr>
          </a:lstStyle>
          <a:p>
            <a:pPr lvl="0"/>
            <a:r>
              <a:rPr lang="de-DE" dirty="0" err="1"/>
              <a:t>Object</a:t>
            </a:r>
            <a:r>
              <a:rPr lang="de-DE" dirty="0"/>
              <a:t> </a:t>
            </a:r>
          </a:p>
        </p:txBody>
      </p:sp>
    </p:spTree>
    <p:extLst>
      <p:ext uri="{BB962C8B-B14F-4D97-AF65-F5344CB8AC3E}">
        <p14:creationId xmlns:p14="http://schemas.microsoft.com/office/powerpoint/2010/main" val="28742314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Text and 4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a:t>Click to edit Master title style</a:t>
            </a:r>
            <a:endParaRPr lang="en-US" noProof="0" dirty="0"/>
          </a:p>
        </p:txBody>
      </p:sp>
      <p:sp>
        <p:nvSpPr>
          <p:cNvPr id="5" name="Footer Placeholder 4"/>
          <p:cNvSpPr>
            <a:spLocks noGrp="1"/>
          </p:cNvSpPr>
          <p:nvPr>
            <p:ph type="ftr" sz="quarter" idx="11"/>
          </p:nvPr>
        </p:nvSpPr>
        <p:spPr/>
        <p:txBody>
          <a:bodyPr/>
          <a:lstStyle/>
          <a:p>
            <a:endParaRPr lang="en-ES"/>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GB" noProof="0"/>
              <a:t>Click to edit Master text styles</a:t>
            </a:r>
          </a:p>
        </p:txBody>
      </p:sp>
      <p:sp>
        <p:nvSpPr>
          <p:cNvPr id="7" name="Textplatzhalter 6"/>
          <p:cNvSpPr>
            <a:spLocks noGrp="1"/>
          </p:cNvSpPr>
          <p:nvPr>
            <p:ph type="body" sz="quarter" idx="15"/>
          </p:nvPr>
        </p:nvSpPr>
        <p:spPr>
          <a:xfrm>
            <a:off x="407989" y="1406427"/>
            <a:ext cx="3708400" cy="2454374"/>
          </a:xfrm>
        </p:spPr>
        <p:txBody>
          <a:bodyPr/>
          <a:lstStyle/>
          <a:p>
            <a:pPr lvl="0"/>
            <a:r>
              <a:rPr lang="en-GB" noProof="0"/>
              <a:t>Click to edit Master text styles</a:t>
            </a:r>
          </a:p>
        </p:txBody>
      </p:sp>
      <p:sp>
        <p:nvSpPr>
          <p:cNvPr id="9" name="Textplatzhalter 6"/>
          <p:cNvSpPr>
            <a:spLocks noGrp="1"/>
          </p:cNvSpPr>
          <p:nvPr>
            <p:ph type="body" sz="quarter" idx="16"/>
          </p:nvPr>
        </p:nvSpPr>
        <p:spPr>
          <a:xfrm>
            <a:off x="407989" y="3963533"/>
            <a:ext cx="3708400" cy="2454374"/>
          </a:xfrm>
        </p:spPr>
        <p:txBody>
          <a:bodyPr/>
          <a:lstStyle/>
          <a:p>
            <a:pPr lvl="0"/>
            <a:r>
              <a:rPr lang="en-GB" noProof="0"/>
              <a:t>Click to edit Master text styles</a:t>
            </a:r>
          </a:p>
        </p:txBody>
      </p:sp>
      <p:sp>
        <p:nvSpPr>
          <p:cNvPr id="10" name="Bildplatzhalter 6"/>
          <p:cNvSpPr>
            <a:spLocks noGrp="1"/>
          </p:cNvSpPr>
          <p:nvPr>
            <p:ph type="pic" sz="quarter" idx="14"/>
          </p:nvPr>
        </p:nvSpPr>
        <p:spPr>
          <a:xfrm>
            <a:off x="4259262" y="1449389"/>
            <a:ext cx="3673475" cy="2411412"/>
          </a:xfrm>
          <a:solidFill>
            <a:schemeClr val="bg1">
              <a:lumMod val="95000"/>
            </a:schemeClr>
          </a:solidFill>
        </p:spPr>
        <p:txBody>
          <a:bodyPr anchor="ctr"/>
          <a:lstStyle>
            <a:lvl1pPr marL="0" indent="0" algn="ctr">
              <a:buNone/>
              <a:defRPr/>
            </a:lvl1pPr>
          </a:lstStyle>
          <a:p>
            <a:r>
              <a:rPr lang="en-GB" noProof="0"/>
              <a:t>Click icon to add picture</a:t>
            </a:r>
            <a:endParaRPr lang="en-US" noProof="0"/>
          </a:p>
        </p:txBody>
      </p:sp>
      <p:sp>
        <p:nvSpPr>
          <p:cNvPr id="11" name="Bildplatzhalter 6"/>
          <p:cNvSpPr>
            <a:spLocks noGrp="1"/>
          </p:cNvSpPr>
          <p:nvPr>
            <p:ph type="pic" sz="quarter" idx="17"/>
          </p:nvPr>
        </p:nvSpPr>
        <p:spPr>
          <a:xfrm>
            <a:off x="4259263" y="4005263"/>
            <a:ext cx="3673475" cy="2412644"/>
          </a:xfrm>
          <a:solidFill>
            <a:schemeClr val="bg1">
              <a:lumMod val="95000"/>
            </a:schemeClr>
          </a:solidFill>
        </p:spPr>
        <p:txBody>
          <a:bodyPr anchor="ctr"/>
          <a:lstStyle>
            <a:lvl1pPr marL="0" indent="0" algn="ctr">
              <a:buNone/>
              <a:defRPr/>
            </a:lvl1pPr>
          </a:lstStyle>
          <a:p>
            <a:r>
              <a:rPr lang="en-GB" noProof="0"/>
              <a:t>Click icon to add picture</a:t>
            </a:r>
            <a:endParaRPr lang="en-US" noProof="0"/>
          </a:p>
        </p:txBody>
      </p:sp>
      <p:sp>
        <p:nvSpPr>
          <p:cNvPr id="12" name="Bildplatzhalter 6">
            <a:extLst>
              <a:ext uri="{FF2B5EF4-FFF2-40B4-BE49-F238E27FC236}">
                <a16:creationId xmlns:a16="http://schemas.microsoft.com/office/drawing/2014/main" id="{68AD19F6-8B2A-4294-9E9A-47F8C86A5D65}"/>
              </a:ext>
            </a:extLst>
          </p:cNvPr>
          <p:cNvSpPr>
            <a:spLocks noGrp="1"/>
          </p:cNvSpPr>
          <p:nvPr>
            <p:ph type="pic" sz="quarter" idx="18"/>
          </p:nvPr>
        </p:nvSpPr>
        <p:spPr>
          <a:xfrm>
            <a:off x="8075611" y="1449389"/>
            <a:ext cx="3708401" cy="2411412"/>
          </a:xfrm>
          <a:solidFill>
            <a:schemeClr val="bg1">
              <a:lumMod val="95000"/>
            </a:schemeClr>
          </a:solidFill>
        </p:spPr>
        <p:txBody>
          <a:bodyPr anchor="ctr"/>
          <a:lstStyle>
            <a:lvl1pPr marL="0" indent="0" algn="ctr">
              <a:buNone/>
              <a:defRPr/>
            </a:lvl1pPr>
          </a:lstStyle>
          <a:p>
            <a:r>
              <a:rPr lang="en-GB" noProof="0"/>
              <a:t>Click icon to add picture</a:t>
            </a:r>
            <a:endParaRPr lang="en-US" noProof="0"/>
          </a:p>
        </p:txBody>
      </p:sp>
      <p:sp>
        <p:nvSpPr>
          <p:cNvPr id="13" name="Bildplatzhalter 6">
            <a:extLst>
              <a:ext uri="{FF2B5EF4-FFF2-40B4-BE49-F238E27FC236}">
                <a16:creationId xmlns:a16="http://schemas.microsoft.com/office/drawing/2014/main" id="{B0BE3BFA-E3C5-48E6-ADE2-3072C916F3FE}"/>
              </a:ext>
            </a:extLst>
          </p:cNvPr>
          <p:cNvSpPr>
            <a:spLocks noGrp="1"/>
          </p:cNvSpPr>
          <p:nvPr>
            <p:ph type="pic" sz="quarter" idx="19"/>
          </p:nvPr>
        </p:nvSpPr>
        <p:spPr>
          <a:xfrm>
            <a:off x="8075612" y="4005263"/>
            <a:ext cx="3708401" cy="2412644"/>
          </a:xfrm>
          <a:solidFill>
            <a:schemeClr val="bg1">
              <a:lumMod val="95000"/>
            </a:schemeClr>
          </a:solidFill>
        </p:spPr>
        <p:txBody>
          <a:bodyPr anchor="ctr"/>
          <a:lstStyle>
            <a:lvl1pPr marL="0" indent="0" algn="ctr">
              <a:buNone/>
              <a:defRPr/>
            </a:lvl1pPr>
          </a:lstStyle>
          <a:p>
            <a:r>
              <a:rPr lang="en-GB" noProof="0"/>
              <a:t>Click icon to add picture</a:t>
            </a:r>
            <a:endParaRPr lang="en-US" noProof="0"/>
          </a:p>
        </p:txBody>
      </p:sp>
    </p:spTree>
    <p:extLst>
      <p:ext uri="{BB962C8B-B14F-4D97-AF65-F5344CB8AC3E}">
        <p14:creationId xmlns:p14="http://schemas.microsoft.com/office/powerpoint/2010/main" val="23139743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a:t>Click to edit Master title style</a:t>
            </a:r>
            <a:endParaRPr lang="en-US" noProof="0" dirty="0"/>
          </a:p>
        </p:txBody>
      </p:sp>
      <p:sp>
        <p:nvSpPr>
          <p:cNvPr id="5" name="Footer Placeholder 4"/>
          <p:cNvSpPr>
            <a:spLocks noGrp="1"/>
          </p:cNvSpPr>
          <p:nvPr>
            <p:ph type="ftr" sz="quarter" idx="11"/>
          </p:nvPr>
        </p:nvSpPr>
        <p:spPr/>
        <p:txBody>
          <a:bodyPr/>
          <a:lstStyle/>
          <a:p>
            <a:endParaRPr lang="en-ES"/>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GB" noProof="0"/>
              <a:t>Click to edit Master text styles</a:t>
            </a:r>
          </a:p>
        </p:txBody>
      </p:sp>
      <p:sp>
        <p:nvSpPr>
          <p:cNvPr id="7" name="Bildplatzhalter 6"/>
          <p:cNvSpPr>
            <a:spLocks noGrp="1"/>
          </p:cNvSpPr>
          <p:nvPr>
            <p:ph type="pic" sz="quarter" idx="14"/>
          </p:nvPr>
        </p:nvSpPr>
        <p:spPr>
          <a:xfrm>
            <a:off x="407989" y="1449389"/>
            <a:ext cx="11376024" cy="4967287"/>
          </a:xfrm>
          <a:solidFill>
            <a:schemeClr val="bg1">
              <a:lumMod val="95000"/>
            </a:schemeClr>
          </a:solidFill>
        </p:spPr>
        <p:txBody>
          <a:bodyPr anchor="ctr"/>
          <a:lstStyle>
            <a:lvl1pPr marL="0" indent="0" algn="ctr">
              <a:buNone/>
              <a:defRPr/>
            </a:lvl1pPr>
          </a:lstStyle>
          <a:p>
            <a:r>
              <a:rPr lang="en-GB" noProof="0"/>
              <a:t>Click icon to add picture</a:t>
            </a:r>
            <a:endParaRPr lang="en-US" noProof="0"/>
          </a:p>
        </p:txBody>
      </p:sp>
    </p:spTree>
    <p:extLst>
      <p:ext uri="{BB962C8B-B14F-4D97-AF65-F5344CB8AC3E}">
        <p14:creationId xmlns:p14="http://schemas.microsoft.com/office/powerpoint/2010/main" val="22507978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2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a:t>Click to edit Master title style</a:t>
            </a:r>
            <a:endParaRPr lang="en-US" noProof="0" dirty="0"/>
          </a:p>
        </p:txBody>
      </p:sp>
      <p:sp>
        <p:nvSpPr>
          <p:cNvPr id="5" name="Footer Placeholder 4"/>
          <p:cNvSpPr>
            <a:spLocks noGrp="1"/>
          </p:cNvSpPr>
          <p:nvPr>
            <p:ph type="ftr" sz="quarter" idx="11"/>
          </p:nvPr>
        </p:nvSpPr>
        <p:spPr/>
        <p:txBody>
          <a:bodyPr/>
          <a:lstStyle/>
          <a:p>
            <a:endParaRPr lang="en-ES"/>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GB" noProof="0"/>
              <a:t>Click to edit Master text styles</a:t>
            </a:r>
          </a:p>
        </p:txBody>
      </p:sp>
      <p:sp>
        <p:nvSpPr>
          <p:cNvPr id="7" name="Bildplatzhalter 6"/>
          <p:cNvSpPr>
            <a:spLocks noGrp="1"/>
          </p:cNvSpPr>
          <p:nvPr>
            <p:ph type="pic" sz="quarter" idx="14"/>
          </p:nvPr>
        </p:nvSpPr>
        <p:spPr>
          <a:xfrm>
            <a:off x="407989" y="1449389"/>
            <a:ext cx="5616574" cy="4967287"/>
          </a:xfrm>
          <a:solidFill>
            <a:schemeClr val="bg1">
              <a:lumMod val="95000"/>
            </a:schemeClr>
          </a:solidFill>
        </p:spPr>
        <p:txBody>
          <a:bodyPr anchor="ctr"/>
          <a:lstStyle>
            <a:lvl1pPr marL="0" indent="0" algn="ctr">
              <a:buNone/>
              <a:defRPr/>
            </a:lvl1pPr>
          </a:lstStyle>
          <a:p>
            <a:r>
              <a:rPr lang="en-GB" noProof="0"/>
              <a:t>Click icon to add picture</a:t>
            </a:r>
            <a:endParaRPr lang="en-US" noProof="0"/>
          </a:p>
        </p:txBody>
      </p:sp>
      <p:sp>
        <p:nvSpPr>
          <p:cNvPr id="6" name="Bildplatzhalter 6"/>
          <p:cNvSpPr>
            <a:spLocks noGrp="1"/>
          </p:cNvSpPr>
          <p:nvPr>
            <p:ph type="pic" sz="quarter" idx="15"/>
          </p:nvPr>
        </p:nvSpPr>
        <p:spPr>
          <a:xfrm>
            <a:off x="6167437" y="1449389"/>
            <a:ext cx="5616575" cy="4967287"/>
          </a:xfrm>
          <a:solidFill>
            <a:schemeClr val="bg1">
              <a:lumMod val="95000"/>
            </a:schemeClr>
          </a:solidFill>
        </p:spPr>
        <p:txBody>
          <a:bodyPr anchor="ctr"/>
          <a:lstStyle>
            <a:lvl1pPr marL="0" indent="0" algn="ctr">
              <a:buNone/>
              <a:defRPr/>
            </a:lvl1pPr>
          </a:lstStyle>
          <a:p>
            <a:r>
              <a:rPr lang="en-GB" noProof="0"/>
              <a:t>Click icon to add picture</a:t>
            </a:r>
            <a:endParaRPr lang="en-US" noProof="0"/>
          </a:p>
        </p:txBody>
      </p:sp>
    </p:spTree>
    <p:extLst>
      <p:ext uri="{BB962C8B-B14F-4D97-AF65-F5344CB8AC3E}">
        <p14:creationId xmlns:p14="http://schemas.microsoft.com/office/powerpoint/2010/main" val="19440418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2 Pictures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a:t>Click to edit Master title style</a:t>
            </a:r>
            <a:endParaRPr lang="en-US" noProof="0" dirty="0"/>
          </a:p>
        </p:txBody>
      </p:sp>
      <p:sp>
        <p:nvSpPr>
          <p:cNvPr id="5" name="Footer Placeholder 4"/>
          <p:cNvSpPr>
            <a:spLocks noGrp="1"/>
          </p:cNvSpPr>
          <p:nvPr>
            <p:ph type="ftr" sz="quarter" idx="11"/>
          </p:nvPr>
        </p:nvSpPr>
        <p:spPr/>
        <p:txBody>
          <a:bodyPr/>
          <a:lstStyle/>
          <a:p>
            <a:endParaRPr lang="en-ES"/>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GB" noProof="0"/>
              <a:t>Click to edit Master text styles</a:t>
            </a:r>
          </a:p>
        </p:txBody>
      </p:sp>
      <p:sp>
        <p:nvSpPr>
          <p:cNvPr id="7" name="Bildplatzhalter 6"/>
          <p:cNvSpPr>
            <a:spLocks noGrp="1"/>
          </p:cNvSpPr>
          <p:nvPr>
            <p:ph type="pic" sz="quarter" idx="14"/>
          </p:nvPr>
        </p:nvSpPr>
        <p:spPr>
          <a:xfrm>
            <a:off x="407989" y="1449389"/>
            <a:ext cx="3708399" cy="4967287"/>
          </a:xfrm>
          <a:solidFill>
            <a:schemeClr val="bg1">
              <a:lumMod val="95000"/>
            </a:schemeClr>
          </a:solidFill>
        </p:spPr>
        <p:txBody>
          <a:bodyPr anchor="ctr"/>
          <a:lstStyle>
            <a:lvl1pPr marL="0" indent="0" algn="ctr">
              <a:buNone/>
              <a:defRPr/>
            </a:lvl1pPr>
          </a:lstStyle>
          <a:p>
            <a:r>
              <a:rPr lang="en-GB" noProof="0"/>
              <a:t>Click icon to add picture</a:t>
            </a:r>
            <a:endParaRPr lang="en-US" noProof="0"/>
          </a:p>
        </p:txBody>
      </p:sp>
      <p:sp>
        <p:nvSpPr>
          <p:cNvPr id="6" name="Bildplatzhalter 6"/>
          <p:cNvSpPr>
            <a:spLocks noGrp="1"/>
          </p:cNvSpPr>
          <p:nvPr>
            <p:ph type="pic" sz="quarter" idx="15"/>
          </p:nvPr>
        </p:nvSpPr>
        <p:spPr>
          <a:xfrm>
            <a:off x="4259263" y="1449389"/>
            <a:ext cx="7524749" cy="4967287"/>
          </a:xfrm>
          <a:solidFill>
            <a:schemeClr val="bg1">
              <a:lumMod val="95000"/>
            </a:schemeClr>
          </a:solidFill>
        </p:spPr>
        <p:txBody>
          <a:bodyPr anchor="ctr"/>
          <a:lstStyle>
            <a:lvl1pPr marL="0" indent="0" algn="ctr">
              <a:buNone/>
              <a:defRPr/>
            </a:lvl1pPr>
          </a:lstStyle>
          <a:p>
            <a:r>
              <a:rPr lang="en-GB" noProof="0"/>
              <a:t>Click icon to add picture</a:t>
            </a:r>
            <a:endParaRPr lang="en-US" noProof="0"/>
          </a:p>
        </p:txBody>
      </p:sp>
    </p:spTree>
    <p:extLst>
      <p:ext uri="{BB962C8B-B14F-4D97-AF65-F5344CB8AC3E}">
        <p14:creationId xmlns:p14="http://schemas.microsoft.com/office/powerpoint/2010/main" val="39838523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a:t>Click to edit Master title style</a:t>
            </a:r>
            <a:endParaRPr lang="en-US" noProof="0" dirty="0"/>
          </a:p>
        </p:txBody>
      </p:sp>
      <p:sp>
        <p:nvSpPr>
          <p:cNvPr id="4" name="Footer Placeholder 3"/>
          <p:cNvSpPr>
            <a:spLocks noGrp="1"/>
          </p:cNvSpPr>
          <p:nvPr>
            <p:ph type="ftr" sz="quarter" idx="11"/>
          </p:nvPr>
        </p:nvSpPr>
        <p:spPr/>
        <p:txBody>
          <a:bodyPr/>
          <a:lstStyle/>
          <a:p>
            <a:endParaRPr lang="en-ES"/>
          </a:p>
        </p:txBody>
      </p:sp>
      <p:sp>
        <p:nvSpPr>
          <p:cNvPr id="6"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GB" noProof="0"/>
              <a:t>Click to edit Master text styles</a:t>
            </a:r>
          </a:p>
        </p:txBody>
      </p:sp>
    </p:spTree>
    <p:extLst>
      <p:ext uri="{BB962C8B-B14F-4D97-AF65-F5344CB8AC3E}">
        <p14:creationId xmlns:p14="http://schemas.microsoft.com/office/powerpoint/2010/main" val="37890208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ES"/>
          </a:p>
        </p:txBody>
      </p:sp>
    </p:spTree>
    <p:extLst>
      <p:ext uri="{BB962C8B-B14F-4D97-AF65-F5344CB8AC3E}">
        <p14:creationId xmlns:p14="http://schemas.microsoft.com/office/powerpoint/2010/main" val="10284799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act">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208E4DA-F01F-4DA4-AFAC-53CEEC220C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779" y="4587296"/>
            <a:ext cx="598825" cy="185118"/>
          </a:xfrm>
          <a:prstGeom prst="rect">
            <a:avLst/>
          </a:prstGeom>
        </p:spPr>
      </p:pic>
      <p:sp>
        <p:nvSpPr>
          <p:cNvPr id="5" name="Rechteck 4">
            <a:extLst>
              <a:ext uri="{FF2B5EF4-FFF2-40B4-BE49-F238E27FC236}">
                <a16:creationId xmlns:a16="http://schemas.microsoft.com/office/drawing/2014/main" id="{2955C6E6-DAFB-471E-9050-E05D2B8F3D0D}"/>
              </a:ext>
            </a:extLst>
          </p:cNvPr>
          <p:cNvSpPr/>
          <p:nvPr/>
        </p:nvSpPr>
        <p:spPr>
          <a:xfrm>
            <a:off x="395288" y="3980131"/>
            <a:ext cx="4572000" cy="373107"/>
          </a:xfrm>
          <a:prstGeom prst="rect">
            <a:avLst/>
          </a:prstGeom>
        </p:spPr>
        <p:txBody>
          <a:bodyPr lIns="0" tIns="0" rIns="0" bIns="0">
            <a:noAutofit/>
          </a:bodyPr>
          <a:lstStyle/>
          <a:p>
            <a:pPr>
              <a:lnSpc>
                <a:spcPct val="110000"/>
              </a:lnSpc>
            </a:pPr>
            <a:r>
              <a:rPr lang="de-DE" b="1" dirty="0"/>
              <a:t>Contact</a:t>
            </a:r>
          </a:p>
        </p:txBody>
      </p:sp>
      <p:sp>
        <p:nvSpPr>
          <p:cNvPr id="6" name="Rechteck 5">
            <a:extLst>
              <a:ext uri="{FF2B5EF4-FFF2-40B4-BE49-F238E27FC236}">
                <a16:creationId xmlns:a16="http://schemas.microsoft.com/office/drawing/2014/main" id="{3F6E932F-91BF-4BB6-A060-480141891B9A}"/>
              </a:ext>
            </a:extLst>
          </p:cNvPr>
          <p:cNvSpPr/>
          <p:nvPr/>
        </p:nvSpPr>
        <p:spPr>
          <a:xfrm>
            <a:off x="395288" y="4516739"/>
            <a:ext cx="2700548" cy="1899935"/>
          </a:xfrm>
          <a:prstGeom prst="rect">
            <a:avLst/>
          </a:prstGeom>
        </p:spPr>
        <p:txBody>
          <a:bodyPr lIns="0" tIns="0" rIns="0" bIns="0">
            <a:noAutofit/>
          </a:bodyPr>
          <a:lstStyle/>
          <a:p>
            <a:pPr>
              <a:lnSpc>
                <a:spcPct val="120000"/>
              </a:lnSpc>
              <a:tabLst>
                <a:tab pos="715963" algn="l"/>
              </a:tabLst>
            </a:pPr>
            <a:r>
              <a:rPr lang="de-DE" dirty="0"/>
              <a:t>	Deutsches </a:t>
            </a:r>
          </a:p>
          <a:p>
            <a:pPr>
              <a:lnSpc>
                <a:spcPct val="120000"/>
              </a:lnSpc>
            </a:pPr>
            <a:r>
              <a:rPr lang="de-DE" dirty="0"/>
              <a:t>Elektronen-Synchrotron</a:t>
            </a:r>
          </a:p>
          <a:p>
            <a:pPr>
              <a:lnSpc>
                <a:spcPct val="120000"/>
              </a:lnSpc>
            </a:pPr>
            <a:endParaRPr lang="de-DE" dirty="0"/>
          </a:p>
          <a:p>
            <a:pPr>
              <a:lnSpc>
                <a:spcPct val="120000"/>
              </a:lnSpc>
            </a:pPr>
            <a:r>
              <a:rPr lang="de-DE" dirty="0"/>
              <a:t>www.desy.de</a:t>
            </a:r>
          </a:p>
        </p:txBody>
      </p:sp>
      <p:sp>
        <p:nvSpPr>
          <p:cNvPr id="7" name="Textplatzhalter 7">
            <a:extLst>
              <a:ext uri="{FF2B5EF4-FFF2-40B4-BE49-F238E27FC236}">
                <a16:creationId xmlns:a16="http://schemas.microsoft.com/office/drawing/2014/main" id="{79C784CF-EB19-427C-881F-56D046C3083A}"/>
              </a:ext>
            </a:extLst>
          </p:cNvPr>
          <p:cNvSpPr>
            <a:spLocks noGrp="1"/>
          </p:cNvSpPr>
          <p:nvPr>
            <p:ph type="body" sz="quarter" idx="10"/>
          </p:nvPr>
        </p:nvSpPr>
        <p:spPr>
          <a:xfrm>
            <a:off x="3599891" y="4516739"/>
            <a:ext cx="5148821" cy="1899936"/>
          </a:xfrm>
        </p:spPr>
        <p:txBody>
          <a:bodyPr/>
          <a:lstStyle>
            <a:lvl1pPr marL="0" indent="0">
              <a:lnSpc>
                <a:spcPct val="120000"/>
              </a:lnSpc>
              <a:spcAft>
                <a:spcPts val="0"/>
              </a:spcAft>
              <a:buNone/>
              <a:defRPr/>
            </a:lvl1pPr>
            <a:lvl2pPr marL="361950" indent="0">
              <a:buNone/>
              <a:defRPr/>
            </a:lvl2pPr>
          </a:lstStyle>
          <a:p>
            <a:pPr lvl="0"/>
            <a:r>
              <a:rPr lang="en-GB"/>
              <a:t>Click to edit Master text styles</a:t>
            </a:r>
          </a:p>
        </p:txBody>
      </p:sp>
    </p:spTree>
    <p:extLst>
      <p:ext uri="{BB962C8B-B14F-4D97-AF65-F5344CB8AC3E}">
        <p14:creationId xmlns:p14="http://schemas.microsoft.com/office/powerpoint/2010/main" val="12239713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2" name="Title 1"/>
          <p:cNvSpPr>
            <a:spLocks noGrp="1"/>
          </p:cNvSpPr>
          <p:nvPr>
            <p:ph type="ctrTitle"/>
          </p:nvPr>
        </p:nvSpPr>
        <p:spPr>
          <a:xfrm>
            <a:off x="407988" y="349611"/>
            <a:ext cx="11376025" cy="1855254"/>
          </a:xfrm>
        </p:spPr>
        <p:txBody>
          <a:bodyPr anchor="t"/>
          <a:lstStyle>
            <a:lvl1pPr algn="l">
              <a:lnSpc>
                <a:spcPct val="100000"/>
              </a:lnSpc>
              <a:defRPr sz="6000"/>
            </a:lvl1pPr>
          </a:lstStyle>
          <a:p>
            <a:r>
              <a:rPr lang="en-GB" noProof="0"/>
              <a:t>Click to edit Master title style</a:t>
            </a:r>
            <a:endParaRPr lang="en-US" noProof="0" dirty="0"/>
          </a:p>
        </p:txBody>
      </p:sp>
      <p:sp>
        <p:nvSpPr>
          <p:cNvPr id="3" name="Subtitle 2"/>
          <p:cNvSpPr>
            <a:spLocks noGrp="1"/>
          </p:cNvSpPr>
          <p:nvPr>
            <p:ph type="subTitle" idx="1"/>
          </p:nvPr>
        </p:nvSpPr>
        <p:spPr>
          <a:xfrm>
            <a:off x="407987" y="2335014"/>
            <a:ext cx="11376025" cy="1525787"/>
          </a:xfrm>
        </p:spPr>
        <p:txBody>
          <a:bodyPr/>
          <a:lstStyle>
            <a:lvl1pPr marL="0" indent="0" algn="l">
              <a:buNone/>
              <a:defRPr sz="18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Master subtitle style</a:t>
            </a:r>
            <a:endParaRPr lang="en-US" noProof="0" dirty="0"/>
          </a:p>
        </p:txBody>
      </p:sp>
      <p:sp>
        <p:nvSpPr>
          <p:cNvPr id="12" name="Textplatzhalter 11"/>
          <p:cNvSpPr>
            <a:spLocks noGrp="1"/>
          </p:cNvSpPr>
          <p:nvPr>
            <p:ph type="body" sz="quarter" idx="10"/>
          </p:nvPr>
        </p:nvSpPr>
        <p:spPr>
          <a:xfrm>
            <a:off x="414396" y="4096780"/>
            <a:ext cx="11369549" cy="700373"/>
          </a:xfrm>
        </p:spPr>
        <p:txBody>
          <a:bodyPr/>
          <a:lstStyle>
            <a:lvl1pPr marL="0" indent="0">
              <a:spcAft>
                <a:spcPts val="0"/>
              </a:spcAft>
              <a:buNone/>
              <a:defRPr sz="1800"/>
            </a:lvl1pPr>
          </a:lstStyle>
          <a:p>
            <a:pPr lvl="0"/>
            <a:r>
              <a:rPr lang="en-GB" noProof="0"/>
              <a:t>Click to edit Master text styles</a:t>
            </a:r>
          </a:p>
        </p:txBody>
      </p:sp>
      <p:pic>
        <p:nvPicPr>
          <p:cNvPr id="9" name="Grafik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33032" y="5669842"/>
            <a:ext cx="793750" cy="794193"/>
          </a:xfrm>
          <a:prstGeom prst="rect">
            <a:avLst/>
          </a:prstGeom>
        </p:spPr>
      </p:pic>
      <p:pic>
        <p:nvPicPr>
          <p:cNvPr id="7" name="Grafik 6">
            <a:extLst>
              <a:ext uri="{FF2B5EF4-FFF2-40B4-BE49-F238E27FC236}">
                <a16:creationId xmlns:a16="http://schemas.microsoft.com/office/drawing/2014/main" id="{A7BDDAEA-9330-49C2-BDC0-9EC5B726588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7368" y="6261914"/>
            <a:ext cx="2168482" cy="160615"/>
          </a:xfrm>
          <a:prstGeom prst="rect">
            <a:avLst/>
          </a:prstGeom>
        </p:spPr>
      </p:pic>
    </p:spTree>
    <p:extLst>
      <p:ext uri="{BB962C8B-B14F-4D97-AF65-F5344CB8AC3E}">
        <p14:creationId xmlns:p14="http://schemas.microsoft.com/office/powerpoint/2010/main" val="3658362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with Picture)">
    <p:spTree>
      <p:nvGrpSpPr>
        <p:cNvPr id="1" name=""/>
        <p:cNvGrpSpPr/>
        <p:nvPr/>
      </p:nvGrpSpPr>
      <p:grpSpPr>
        <a:xfrm>
          <a:off x="0" y="0"/>
          <a:ext cx="0" cy="0"/>
          <a:chOff x="0" y="0"/>
          <a:chExt cx="0" cy="0"/>
        </a:xfrm>
      </p:grpSpPr>
      <p:sp>
        <p:nvSpPr>
          <p:cNvPr id="9" name="Bildplatzhalter 6"/>
          <p:cNvSpPr>
            <a:spLocks noGrp="1"/>
          </p:cNvSpPr>
          <p:nvPr>
            <p:ph type="pic" sz="quarter" idx="14"/>
          </p:nvPr>
        </p:nvSpPr>
        <p:spPr>
          <a:xfrm>
            <a:off x="2" y="1"/>
            <a:ext cx="12191997" cy="3429001"/>
          </a:xfrm>
          <a:solidFill>
            <a:schemeClr val="tx2"/>
          </a:solidFill>
        </p:spPr>
        <p:txBody>
          <a:bodyPr anchor="ctr"/>
          <a:lstStyle>
            <a:lvl1pPr marL="0" indent="0" algn="ctr">
              <a:buNone/>
              <a:defRPr/>
            </a:lvl1pPr>
          </a:lstStyle>
          <a:p>
            <a:r>
              <a:rPr lang="en-GB" noProof="0"/>
              <a:t>Click icon to add picture</a:t>
            </a:r>
            <a:endParaRPr lang="en-US" noProof="0"/>
          </a:p>
        </p:txBody>
      </p:sp>
      <p:sp>
        <p:nvSpPr>
          <p:cNvPr id="2" name="Title 1"/>
          <p:cNvSpPr>
            <a:spLocks noGrp="1"/>
          </p:cNvSpPr>
          <p:nvPr>
            <p:ph type="ctrTitle"/>
          </p:nvPr>
        </p:nvSpPr>
        <p:spPr>
          <a:xfrm>
            <a:off x="407988" y="349612"/>
            <a:ext cx="11376025" cy="1099777"/>
          </a:xfrm>
        </p:spPr>
        <p:txBody>
          <a:bodyPr anchor="t"/>
          <a:lstStyle>
            <a:lvl1pPr algn="l">
              <a:lnSpc>
                <a:spcPct val="100000"/>
              </a:lnSpc>
              <a:defRPr sz="6000">
                <a:solidFill>
                  <a:schemeClr val="bg1"/>
                </a:solidFill>
              </a:defRPr>
            </a:lvl1pPr>
          </a:lstStyle>
          <a:p>
            <a:r>
              <a:rPr lang="en-GB" noProof="0"/>
              <a:t>Click to edit Master title style</a:t>
            </a:r>
            <a:endParaRPr lang="en-US" noProof="0" dirty="0"/>
          </a:p>
        </p:txBody>
      </p:sp>
      <p:sp>
        <p:nvSpPr>
          <p:cNvPr id="3" name="Subtitle 2"/>
          <p:cNvSpPr>
            <a:spLocks noGrp="1"/>
          </p:cNvSpPr>
          <p:nvPr>
            <p:ph type="subTitle" idx="1"/>
          </p:nvPr>
        </p:nvSpPr>
        <p:spPr>
          <a:xfrm>
            <a:off x="407987" y="2335014"/>
            <a:ext cx="11376025" cy="889339"/>
          </a:xfrm>
        </p:spPr>
        <p:txBody>
          <a:bodyPr/>
          <a:lstStyle>
            <a:lvl1pPr marL="0" indent="0" algn="l">
              <a:buNone/>
              <a:defRPr sz="18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Master subtitle style</a:t>
            </a:r>
            <a:endParaRPr lang="en-US" noProof="0" dirty="0"/>
          </a:p>
        </p:txBody>
      </p:sp>
      <p:sp>
        <p:nvSpPr>
          <p:cNvPr id="12" name="Textplatzhalter 11"/>
          <p:cNvSpPr>
            <a:spLocks noGrp="1"/>
          </p:cNvSpPr>
          <p:nvPr>
            <p:ph type="body" sz="quarter" idx="10"/>
          </p:nvPr>
        </p:nvSpPr>
        <p:spPr>
          <a:xfrm>
            <a:off x="414396" y="4096780"/>
            <a:ext cx="11369548" cy="700373"/>
          </a:xfrm>
        </p:spPr>
        <p:txBody>
          <a:bodyPr/>
          <a:lstStyle>
            <a:lvl1pPr marL="0" indent="0">
              <a:spcAft>
                <a:spcPts val="0"/>
              </a:spcAft>
              <a:buNone/>
              <a:defRPr sz="1800"/>
            </a:lvl1pPr>
          </a:lstStyle>
          <a:p>
            <a:pPr lvl="0"/>
            <a:r>
              <a:rPr lang="en-GB" noProof="0"/>
              <a:t>Click to edit Master text styles</a:t>
            </a:r>
          </a:p>
        </p:txBody>
      </p:sp>
      <p:pic>
        <p:nvPicPr>
          <p:cNvPr id="8" name="Grafik 7">
            <a:extLst>
              <a:ext uri="{FF2B5EF4-FFF2-40B4-BE49-F238E27FC236}">
                <a16:creationId xmlns:a16="http://schemas.microsoft.com/office/drawing/2014/main" id="{25629FEB-7EDF-4566-BF2D-9E9B8D44D5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368" y="6261914"/>
            <a:ext cx="2168482" cy="160615"/>
          </a:xfrm>
          <a:prstGeom prst="rect">
            <a:avLst/>
          </a:prstGeom>
        </p:spPr>
      </p:pic>
      <p:pic>
        <p:nvPicPr>
          <p:cNvPr id="10" name="Grafik 9">
            <a:extLst>
              <a:ext uri="{FF2B5EF4-FFF2-40B4-BE49-F238E27FC236}">
                <a16:creationId xmlns:a16="http://schemas.microsoft.com/office/drawing/2014/main" id="{338F9ECC-B605-4D88-9A7C-3D46425084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3032" y="5669842"/>
            <a:ext cx="793750" cy="794193"/>
          </a:xfrm>
          <a:prstGeom prst="rect">
            <a:avLst/>
          </a:prstGeom>
        </p:spPr>
      </p:pic>
    </p:spTree>
    <p:extLst>
      <p:ext uri="{BB962C8B-B14F-4D97-AF65-F5344CB8AC3E}">
        <p14:creationId xmlns:p14="http://schemas.microsoft.com/office/powerpoint/2010/main" val="5096726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97152248"/>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AC805-595E-804A-AB65-A05C10402728}"/>
              </a:ext>
            </a:extLst>
          </p:cNvPr>
          <p:cNvSpPr>
            <a:spLocks noGrp="1"/>
          </p:cNvSpPr>
          <p:nvPr>
            <p:ph type="title"/>
          </p:nvPr>
        </p:nvSpPr>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1AFDF33C-F273-6E48-D1A2-186A16D4D65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4" name="Date Placeholder 3">
            <a:extLst>
              <a:ext uri="{FF2B5EF4-FFF2-40B4-BE49-F238E27FC236}">
                <a16:creationId xmlns:a16="http://schemas.microsoft.com/office/drawing/2014/main" id="{51B744B9-30A9-0860-0C89-B2B10FC3344E}"/>
              </a:ext>
            </a:extLst>
          </p:cNvPr>
          <p:cNvSpPr>
            <a:spLocks noGrp="1"/>
          </p:cNvSpPr>
          <p:nvPr>
            <p:ph type="dt" sz="half" idx="10"/>
          </p:nvPr>
        </p:nvSpPr>
        <p:spPr/>
        <p:txBody>
          <a:bodyPr/>
          <a:lstStyle/>
          <a:p>
            <a:fld id="{706E06AC-9D37-3D41-8534-42522DB90031}" type="datetimeFigureOut">
              <a:rPr lang="en-ES" smtClean="0"/>
              <a:t>27/9/23</a:t>
            </a:fld>
            <a:endParaRPr lang="en-ES"/>
          </a:p>
        </p:txBody>
      </p:sp>
      <p:sp>
        <p:nvSpPr>
          <p:cNvPr id="5" name="Footer Placeholder 4">
            <a:extLst>
              <a:ext uri="{FF2B5EF4-FFF2-40B4-BE49-F238E27FC236}">
                <a16:creationId xmlns:a16="http://schemas.microsoft.com/office/drawing/2014/main" id="{7CAB6D11-BFDB-9A95-9C59-2F0B4403DA65}"/>
              </a:ext>
            </a:extLst>
          </p:cNvPr>
          <p:cNvSpPr>
            <a:spLocks noGrp="1"/>
          </p:cNvSpPr>
          <p:nvPr>
            <p:ph type="ftr" sz="quarter" idx="11"/>
          </p:nvPr>
        </p:nvSpPr>
        <p:spPr/>
        <p:txBody>
          <a:bodyPr/>
          <a:lstStyle/>
          <a:p>
            <a:endParaRPr lang="en-ES"/>
          </a:p>
        </p:txBody>
      </p:sp>
      <p:sp>
        <p:nvSpPr>
          <p:cNvPr id="6" name="Slide Number Placeholder 5">
            <a:extLst>
              <a:ext uri="{FF2B5EF4-FFF2-40B4-BE49-F238E27FC236}">
                <a16:creationId xmlns:a16="http://schemas.microsoft.com/office/drawing/2014/main" id="{664A4D3C-D074-13CD-DEE2-25298EE6CFDF}"/>
              </a:ext>
            </a:extLst>
          </p:cNvPr>
          <p:cNvSpPr>
            <a:spLocks noGrp="1"/>
          </p:cNvSpPr>
          <p:nvPr>
            <p:ph type="sldNum" sz="quarter" idx="12"/>
          </p:nvPr>
        </p:nvSpPr>
        <p:spPr/>
        <p:txBody>
          <a:bodyPr/>
          <a:lstStyle/>
          <a:p>
            <a:fld id="{D429216E-3943-144A-8723-B8F27ED117FF}" type="slidenum">
              <a:rPr lang="en-ES" smtClean="0"/>
              <a:t>‹#›</a:t>
            </a:fld>
            <a:endParaRPr lang="en-ES"/>
          </a:p>
        </p:txBody>
      </p:sp>
    </p:spTree>
    <p:extLst>
      <p:ext uri="{BB962C8B-B14F-4D97-AF65-F5344CB8AC3E}">
        <p14:creationId xmlns:p14="http://schemas.microsoft.com/office/powerpoint/2010/main" val="1608730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vider cyan">
    <p:spTree>
      <p:nvGrpSpPr>
        <p:cNvPr id="1" name=""/>
        <p:cNvGrpSpPr/>
        <p:nvPr/>
      </p:nvGrpSpPr>
      <p:grpSpPr>
        <a:xfrm>
          <a:off x="0" y="0"/>
          <a:ext cx="0" cy="0"/>
          <a:chOff x="0" y="0"/>
          <a:chExt cx="0" cy="0"/>
        </a:xfrm>
      </p:grpSpPr>
      <p:sp>
        <p:nvSpPr>
          <p:cNvPr id="2" name="Title 1"/>
          <p:cNvSpPr>
            <a:spLocks noGrp="1"/>
          </p:cNvSpPr>
          <p:nvPr>
            <p:ph type="ctrTitle"/>
          </p:nvPr>
        </p:nvSpPr>
        <p:spPr>
          <a:xfrm>
            <a:off x="407988" y="349610"/>
            <a:ext cx="11376025" cy="3511190"/>
          </a:xfrm>
        </p:spPr>
        <p:txBody>
          <a:bodyPr anchor="t"/>
          <a:lstStyle>
            <a:lvl1pPr algn="l">
              <a:lnSpc>
                <a:spcPct val="100000"/>
              </a:lnSpc>
              <a:defRPr sz="6000">
                <a:solidFill>
                  <a:schemeClr val="bg1"/>
                </a:solidFill>
              </a:defRPr>
            </a:lvl1pPr>
          </a:lstStyle>
          <a:p>
            <a:r>
              <a:rPr lang="en-GB" noProof="0"/>
              <a:t>Click to edit Master title style</a:t>
            </a:r>
            <a:endParaRPr lang="en-US" noProof="0" dirty="0"/>
          </a:p>
        </p:txBody>
      </p:sp>
    </p:spTree>
    <p:extLst>
      <p:ext uri="{BB962C8B-B14F-4D97-AF65-F5344CB8AC3E}">
        <p14:creationId xmlns:p14="http://schemas.microsoft.com/office/powerpoint/2010/main" val="4209640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Divider white">
    <p:spTree>
      <p:nvGrpSpPr>
        <p:cNvPr id="1" name=""/>
        <p:cNvGrpSpPr/>
        <p:nvPr/>
      </p:nvGrpSpPr>
      <p:grpSpPr>
        <a:xfrm>
          <a:off x="0" y="0"/>
          <a:ext cx="0" cy="0"/>
          <a:chOff x="0" y="0"/>
          <a:chExt cx="0" cy="0"/>
        </a:xfrm>
      </p:grpSpPr>
      <p:sp>
        <p:nvSpPr>
          <p:cNvPr id="2" name="Title 1"/>
          <p:cNvSpPr>
            <a:spLocks noGrp="1"/>
          </p:cNvSpPr>
          <p:nvPr>
            <p:ph type="ctrTitle"/>
          </p:nvPr>
        </p:nvSpPr>
        <p:spPr>
          <a:xfrm>
            <a:off x="407988" y="349610"/>
            <a:ext cx="11376025" cy="3511190"/>
          </a:xfrm>
        </p:spPr>
        <p:txBody>
          <a:bodyPr anchor="t"/>
          <a:lstStyle>
            <a:lvl1pPr algn="l">
              <a:lnSpc>
                <a:spcPct val="100000"/>
              </a:lnSpc>
              <a:defRPr sz="6000">
                <a:solidFill>
                  <a:schemeClr val="accent1"/>
                </a:solidFill>
              </a:defRPr>
            </a:lvl1pPr>
          </a:lstStyle>
          <a:p>
            <a:r>
              <a:rPr lang="en-GB" noProof="0"/>
              <a:t>Click to edit Master title style</a:t>
            </a:r>
            <a:endParaRPr lang="en-US" noProof="0" dirty="0"/>
          </a:p>
        </p:txBody>
      </p:sp>
    </p:spTree>
    <p:extLst>
      <p:ext uri="{BB962C8B-B14F-4D97-AF65-F5344CB8AC3E}">
        <p14:creationId xmlns:p14="http://schemas.microsoft.com/office/powerpoint/2010/main" val="1394655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a:t>Click to edit Master title style</a:t>
            </a:r>
            <a:endParaRPr lang="en-US" noProof="0" dirty="0"/>
          </a:p>
        </p:txBody>
      </p:sp>
      <p:sp>
        <p:nvSpPr>
          <p:cNvPr id="3" name="Content Placeholder 2"/>
          <p:cNvSpPr>
            <a:spLocks noGrp="1"/>
          </p:cNvSpPr>
          <p:nvPr>
            <p:ph idx="1"/>
          </p:nvPr>
        </p:nvSpPr>
        <p:spPr/>
        <p:txBody>
          <a:bodyPr/>
          <a:lstStyle/>
          <a:p>
            <a:pPr lvl="0"/>
            <a:r>
              <a:rPr lang="en-GB" noProof="0"/>
              <a:t>Click to edit Master text styles</a:t>
            </a:r>
          </a:p>
        </p:txBody>
      </p:sp>
      <p:sp>
        <p:nvSpPr>
          <p:cNvPr id="5" name="Footer Placeholder 4"/>
          <p:cNvSpPr>
            <a:spLocks noGrp="1"/>
          </p:cNvSpPr>
          <p:nvPr>
            <p:ph type="ftr" sz="quarter" idx="11"/>
          </p:nvPr>
        </p:nvSpPr>
        <p:spPr/>
        <p:txBody>
          <a:bodyPr/>
          <a:lstStyle/>
          <a:p>
            <a:endParaRPr lang="en-ES"/>
          </a:p>
        </p:txBody>
      </p:sp>
      <p:sp>
        <p:nvSpPr>
          <p:cNvPr id="8" name="Textplatzhalter 7"/>
          <p:cNvSpPr>
            <a:spLocks noGrp="1"/>
          </p:cNvSpPr>
          <p:nvPr>
            <p:ph type="body" sz="quarter" idx="13"/>
          </p:nvPr>
        </p:nvSpPr>
        <p:spPr>
          <a:xfrm>
            <a:off x="407988" y="817500"/>
            <a:ext cx="11376024" cy="379252"/>
          </a:xfrm>
        </p:spPr>
        <p:txBody>
          <a:bodyPr/>
          <a:lstStyle>
            <a:lvl1pPr marL="0" indent="0">
              <a:spcAft>
                <a:spcPts val="0"/>
              </a:spcAft>
              <a:buNone/>
              <a:defRPr b="1">
                <a:solidFill>
                  <a:schemeClr val="accent2"/>
                </a:solidFill>
              </a:defRPr>
            </a:lvl1pPr>
            <a:lvl2pPr marL="266700" indent="0">
              <a:buNone/>
              <a:defRPr/>
            </a:lvl2pPr>
          </a:lstStyle>
          <a:p>
            <a:pPr lvl="0"/>
            <a:r>
              <a:rPr lang="en-GB" noProof="0"/>
              <a:t>Click to edit Master text styles</a:t>
            </a:r>
          </a:p>
        </p:txBody>
      </p:sp>
    </p:spTree>
    <p:extLst>
      <p:ext uri="{BB962C8B-B14F-4D97-AF65-F5344CB8AC3E}">
        <p14:creationId xmlns:p14="http://schemas.microsoft.com/office/powerpoint/2010/main" val="5877396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2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a:t>Click to edit Master title style</a:t>
            </a:r>
            <a:endParaRPr lang="en-US" noProof="0" dirty="0"/>
          </a:p>
        </p:txBody>
      </p:sp>
      <p:sp>
        <p:nvSpPr>
          <p:cNvPr id="3" name="Content Placeholder 2"/>
          <p:cNvSpPr>
            <a:spLocks noGrp="1"/>
          </p:cNvSpPr>
          <p:nvPr>
            <p:ph idx="1"/>
          </p:nvPr>
        </p:nvSpPr>
        <p:spPr>
          <a:xfrm>
            <a:off x="407988" y="1406427"/>
            <a:ext cx="5616575" cy="5010249"/>
          </a:xfrm>
        </p:spPr>
        <p:txBody>
          <a:bodyPr/>
          <a:lstStyle/>
          <a:p>
            <a:pPr lvl="0"/>
            <a:r>
              <a:rPr lang="en-GB" noProof="0"/>
              <a:t>Click to edit Master text styles</a:t>
            </a:r>
          </a:p>
        </p:txBody>
      </p:sp>
      <p:sp>
        <p:nvSpPr>
          <p:cNvPr id="5" name="Footer Placeholder 4"/>
          <p:cNvSpPr>
            <a:spLocks noGrp="1"/>
          </p:cNvSpPr>
          <p:nvPr>
            <p:ph type="ftr" sz="quarter" idx="11"/>
          </p:nvPr>
        </p:nvSpPr>
        <p:spPr/>
        <p:txBody>
          <a:bodyPr/>
          <a:lstStyle/>
          <a:p>
            <a:endParaRPr lang="en-ES"/>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GB" noProof="0"/>
              <a:t>Click to edit Master text styles</a:t>
            </a:r>
          </a:p>
        </p:txBody>
      </p:sp>
      <p:sp>
        <p:nvSpPr>
          <p:cNvPr id="6" name="Content Placeholder 2"/>
          <p:cNvSpPr>
            <a:spLocks noGrp="1"/>
          </p:cNvSpPr>
          <p:nvPr>
            <p:ph idx="14"/>
          </p:nvPr>
        </p:nvSpPr>
        <p:spPr>
          <a:xfrm>
            <a:off x="6167439" y="1406427"/>
            <a:ext cx="5616574" cy="5010249"/>
          </a:xfrm>
        </p:spPr>
        <p:txBody>
          <a:bodyPr/>
          <a:lstStyle/>
          <a:p>
            <a:pPr lvl="0"/>
            <a:r>
              <a:rPr lang="en-GB" noProof="0"/>
              <a:t>Click to edit Master text styles</a:t>
            </a:r>
          </a:p>
        </p:txBody>
      </p:sp>
    </p:spTree>
    <p:extLst>
      <p:ext uri="{BB962C8B-B14F-4D97-AF65-F5344CB8AC3E}">
        <p14:creationId xmlns:p14="http://schemas.microsoft.com/office/powerpoint/2010/main" val="1205601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3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a:t>Click to edit Master title style</a:t>
            </a:r>
            <a:endParaRPr lang="en-US" noProof="0" dirty="0"/>
          </a:p>
        </p:txBody>
      </p:sp>
      <p:sp>
        <p:nvSpPr>
          <p:cNvPr id="3" name="Content Placeholder 2"/>
          <p:cNvSpPr>
            <a:spLocks noGrp="1"/>
          </p:cNvSpPr>
          <p:nvPr>
            <p:ph idx="1"/>
          </p:nvPr>
        </p:nvSpPr>
        <p:spPr>
          <a:xfrm>
            <a:off x="407989" y="1406427"/>
            <a:ext cx="3708400" cy="5010249"/>
          </a:xfrm>
        </p:spPr>
        <p:txBody>
          <a:bodyPr/>
          <a:lstStyle/>
          <a:p>
            <a:pPr lvl="0"/>
            <a:r>
              <a:rPr lang="en-GB" noProof="0"/>
              <a:t>Click to edit Master text styles</a:t>
            </a:r>
          </a:p>
        </p:txBody>
      </p:sp>
      <p:sp>
        <p:nvSpPr>
          <p:cNvPr id="5" name="Footer Placeholder 4"/>
          <p:cNvSpPr>
            <a:spLocks noGrp="1"/>
          </p:cNvSpPr>
          <p:nvPr>
            <p:ph type="ftr" sz="quarter" idx="11"/>
          </p:nvPr>
        </p:nvSpPr>
        <p:spPr/>
        <p:txBody>
          <a:bodyPr/>
          <a:lstStyle/>
          <a:p>
            <a:endParaRPr lang="en-ES"/>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GB" noProof="0"/>
              <a:t>Click to edit Master text styles</a:t>
            </a:r>
          </a:p>
        </p:txBody>
      </p:sp>
      <p:sp>
        <p:nvSpPr>
          <p:cNvPr id="6" name="Content Placeholder 2"/>
          <p:cNvSpPr>
            <a:spLocks noGrp="1"/>
          </p:cNvSpPr>
          <p:nvPr>
            <p:ph idx="14"/>
          </p:nvPr>
        </p:nvSpPr>
        <p:spPr>
          <a:xfrm>
            <a:off x="4259263" y="1406427"/>
            <a:ext cx="3673475" cy="5010249"/>
          </a:xfrm>
        </p:spPr>
        <p:txBody>
          <a:bodyPr/>
          <a:lstStyle/>
          <a:p>
            <a:pPr lvl="0"/>
            <a:r>
              <a:rPr lang="en-GB" noProof="0"/>
              <a:t>Click to edit Master text styles</a:t>
            </a:r>
          </a:p>
        </p:txBody>
      </p:sp>
      <p:sp>
        <p:nvSpPr>
          <p:cNvPr id="7" name="Content Placeholder 2"/>
          <p:cNvSpPr>
            <a:spLocks noGrp="1"/>
          </p:cNvSpPr>
          <p:nvPr>
            <p:ph idx="15"/>
          </p:nvPr>
        </p:nvSpPr>
        <p:spPr>
          <a:xfrm>
            <a:off x="8075612" y="1406427"/>
            <a:ext cx="3708399" cy="5010249"/>
          </a:xfrm>
        </p:spPr>
        <p:txBody>
          <a:bodyPr/>
          <a:lstStyle/>
          <a:p>
            <a:pPr lvl="0"/>
            <a:r>
              <a:rPr lang="en-GB" noProof="0"/>
              <a:t>Click to edit Master text styles</a:t>
            </a:r>
          </a:p>
        </p:txBody>
      </p:sp>
    </p:spTree>
    <p:extLst>
      <p:ext uri="{BB962C8B-B14F-4D97-AF65-F5344CB8AC3E}">
        <p14:creationId xmlns:p14="http://schemas.microsoft.com/office/powerpoint/2010/main" val="691927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Text and 2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a:t>Click to edit Master title style</a:t>
            </a:r>
            <a:endParaRPr lang="en-US" noProof="0" dirty="0"/>
          </a:p>
        </p:txBody>
      </p:sp>
      <p:sp>
        <p:nvSpPr>
          <p:cNvPr id="5" name="Footer Placeholder 4"/>
          <p:cNvSpPr>
            <a:spLocks noGrp="1"/>
          </p:cNvSpPr>
          <p:nvPr>
            <p:ph type="ftr" sz="quarter" idx="11"/>
          </p:nvPr>
        </p:nvSpPr>
        <p:spPr/>
        <p:txBody>
          <a:bodyPr/>
          <a:lstStyle/>
          <a:p>
            <a:endParaRPr lang="en-ES"/>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GB" noProof="0"/>
              <a:t>Click to edit Master text styles</a:t>
            </a:r>
          </a:p>
        </p:txBody>
      </p:sp>
      <p:sp>
        <p:nvSpPr>
          <p:cNvPr id="7" name="Textplatzhalter 6"/>
          <p:cNvSpPr>
            <a:spLocks noGrp="1"/>
          </p:cNvSpPr>
          <p:nvPr>
            <p:ph type="body" sz="quarter" idx="15"/>
          </p:nvPr>
        </p:nvSpPr>
        <p:spPr>
          <a:xfrm>
            <a:off x="407988" y="1406427"/>
            <a:ext cx="5616575" cy="2454374"/>
          </a:xfrm>
        </p:spPr>
        <p:txBody>
          <a:bodyPr/>
          <a:lstStyle/>
          <a:p>
            <a:pPr lvl="0"/>
            <a:r>
              <a:rPr lang="en-GB" noProof="0"/>
              <a:t>Click to edit Master text styles</a:t>
            </a:r>
          </a:p>
        </p:txBody>
      </p:sp>
      <p:sp>
        <p:nvSpPr>
          <p:cNvPr id="9" name="Textplatzhalter 6"/>
          <p:cNvSpPr>
            <a:spLocks noGrp="1"/>
          </p:cNvSpPr>
          <p:nvPr>
            <p:ph type="body" sz="quarter" idx="16"/>
          </p:nvPr>
        </p:nvSpPr>
        <p:spPr>
          <a:xfrm>
            <a:off x="407988" y="3963533"/>
            <a:ext cx="5616575" cy="2454374"/>
          </a:xfrm>
        </p:spPr>
        <p:txBody>
          <a:bodyPr/>
          <a:lstStyle/>
          <a:p>
            <a:pPr lvl="0"/>
            <a:r>
              <a:rPr lang="en-GB" noProof="0"/>
              <a:t>Click to edit Master text styles</a:t>
            </a:r>
          </a:p>
        </p:txBody>
      </p:sp>
      <p:sp>
        <p:nvSpPr>
          <p:cNvPr id="10" name="Bildplatzhalter 6"/>
          <p:cNvSpPr>
            <a:spLocks noGrp="1"/>
          </p:cNvSpPr>
          <p:nvPr>
            <p:ph type="pic" sz="quarter" idx="14"/>
          </p:nvPr>
        </p:nvSpPr>
        <p:spPr>
          <a:xfrm>
            <a:off x="6167437" y="1449389"/>
            <a:ext cx="5616576" cy="2411412"/>
          </a:xfrm>
          <a:solidFill>
            <a:schemeClr val="bg1">
              <a:lumMod val="95000"/>
            </a:schemeClr>
          </a:solidFill>
        </p:spPr>
        <p:txBody>
          <a:bodyPr anchor="ctr"/>
          <a:lstStyle>
            <a:lvl1pPr marL="0" indent="0" algn="ctr">
              <a:buNone/>
              <a:defRPr/>
            </a:lvl1pPr>
          </a:lstStyle>
          <a:p>
            <a:r>
              <a:rPr lang="en-GB" noProof="0"/>
              <a:t>Click icon to add picture</a:t>
            </a:r>
            <a:endParaRPr lang="en-US" noProof="0"/>
          </a:p>
        </p:txBody>
      </p:sp>
      <p:sp>
        <p:nvSpPr>
          <p:cNvPr id="11" name="Bildplatzhalter 6"/>
          <p:cNvSpPr>
            <a:spLocks noGrp="1"/>
          </p:cNvSpPr>
          <p:nvPr>
            <p:ph type="pic" sz="quarter" idx="17"/>
          </p:nvPr>
        </p:nvSpPr>
        <p:spPr>
          <a:xfrm>
            <a:off x="6167438" y="4005263"/>
            <a:ext cx="5616576" cy="2412644"/>
          </a:xfrm>
          <a:solidFill>
            <a:schemeClr val="bg1">
              <a:lumMod val="95000"/>
            </a:schemeClr>
          </a:solidFill>
        </p:spPr>
        <p:txBody>
          <a:bodyPr anchor="ctr"/>
          <a:lstStyle>
            <a:lvl1pPr marL="0" indent="0" algn="ctr">
              <a:buNone/>
              <a:defRPr/>
            </a:lvl1pPr>
          </a:lstStyle>
          <a:p>
            <a:r>
              <a:rPr lang="en-GB" noProof="0"/>
              <a:t>Click icon to add picture</a:t>
            </a:r>
            <a:endParaRPr lang="en-US" noProof="0"/>
          </a:p>
        </p:txBody>
      </p:sp>
    </p:spTree>
    <p:extLst>
      <p:ext uri="{BB962C8B-B14F-4D97-AF65-F5344CB8AC3E}">
        <p14:creationId xmlns:p14="http://schemas.microsoft.com/office/powerpoint/2010/main" val="478309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Text and 2 Objec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a:t>Click to edit Master title style</a:t>
            </a:r>
            <a:endParaRPr lang="en-US" noProof="0" dirty="0"/>
          </a:p>
        </p:txBody>
      </p:sp>
      <p:sp>
        <p:nvSpPr>
          <p:cNvPr id="5" name="Footer Placeholder 4"/>
          <p:cNvSpPr>
            <a:spLocks noGrp="1"/>
          </p:cNvSpPr>
          <p:nvPr>
            <p:ph type="ftr" sz="quarter" idx="11"/>
          </p:nvPr>
        </p:nvSpPr>
        <p:spPr/>
        <p:txBody>
          <a:bodyPr/>
          <a:lstStyle/>
          <a:p>
            <a:endParaRPr lang="en-ES"/>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GB" noProof="0"/>
              <a:t>Click to edit Master text styles</a:t>
            </a:r>
          </a:p>
        </p:txBody>
      </p:sp>
      <p:sp>
        <p:nvSpPr>
          <p:cNvPr id="7" name="Textplatzhalter 6"/>
          <p:cNvSpPr>
            <a:spLocks noGrp="1"/>
          </p:cNvSpPr>
          <p:nvPr>
            <p:ph type="body" sz="quarter" idx="15"/>
          </p:nvPr>
        </p:nvSpPr>
        <p:spPr>
          <a:xfrm>
            <a:off x="407988" y="1406427"/>
            <a:ext cx="5616575" cy="2454374"/>
          </a:xfrm>
        </p:spPr>
        <p:txBody>
          <a:bodyPr/>
          <a:lstStyle/>
          <a:p>
            <a:pPr lvl="0"/>
            <a:r>
              <a:rPr lang="en-GB" noProof="0"/>
              <a:t>Click to edit Master text styles</a:t>
            </a:r>
          </a:p>
        </p:txBody>
      </p:sp>
      <p:sp>
        <p:nvSpPr>
          <p:cNvPr id="9" name="Textplatzhalter 6"/>
          <p:cNvSpPr>
            <a:spLocks noGrp="1"/>
          </p:cNvSpPr>
          <p:nvPr>
            <p:ph type="body" sz="quarter" idx="16"/>
          </p:nvPr>
        </p:nvSpPr>
        <p:spPr>
          <a:xfrm>
            <a:off x="407988" y="3963533"/>
            <a:ext cx="5616575" cy="2454374"/>
          </a:xfrm>
        </p:spPr>
        <p:txBody>
          <a:bodyPr/>
          <a:lstStyle/>
          <a:p>
            <a:pPr lvl="0"/>
            <a:r>
              <a:rPr lang="en-GB" noProof="0"/>
              <a:t>Click to edit Master text styles</a:t>
            </a:r>
          </a:p>
        </p:txBody>
      </p:sp>
      <p:sp>
        <p:nvSpPr>
          <p:cNvPr id="12" name="Inhaltsplatzhalter 5">
            <a:extLst>
              <a:ext uri="{FF2B5EF4-FFF2-40B4-BE49-F238E27FC236}">
                <a16:creationId xmlns:a16="http://schemas.microsoft.com/office/drawing/2014/main" id="{2E8BFC49-6C4E-4A78-A7A9-0AB60943F6F7}"/>
              </a:ext>
            </a:extLst>
          </p:cNvPr>
          <p:cNvSpPr>
            <a:spLocks noGrp="1"/>
          </p:cNvSpPr>
          <p:nvPr>
            <p:ph sz="quarter" idx="18" hasCustomPrompt="1"/>
          </p:nvPr>
        </p:nvSpPr>
        <p:spPr>
          <a:xfrm>
            <a:off x="6167438" y="1449388"/>
            <a:ext cx="5616574" cy="2411412"/>
          </a:xfrm>
          <a:solidFill>
            <a:schemeClr val="bg1">
              <a:lumMod val="95000"/>
            </a:schemeClr>
          </a:solidFill>
        </p:spPr>
        <p:txBody>
          <a:bodyPr lIns="72000" tIns="36000" rIns="72000" bIns="36000"/>
          <a:lstStyle>
            <a:lvl1pPr marL="0" indent="0">
              <a:buNone/>
              <a:defRPr/>
            </a:lvl1pPr>
          </a:lstStyle>
          <a:p>
            <a:pPr lvl="0"/>
            <a:r>
              <a:rPr lang="de-DE" dirty="0" err="1"/>
              <a:t>Object</a:t>
            </a:r>
            <a:r>
              <a:rPr lang="de-DE" dirty="0"/>
              <a:t> </a:t>
            </a:r>
          </a:p>
        </p:txBody>
      </p:sp>
      <p:sp>
        <p:nvSpPr>
          <p:cNvPr id="13" name="Inhaltsplatzhalter 5">
            <a:extLst>
              <a:ext uri="{FF2B5EF4-FFF2-40B4-BE49-F238E27FC236}">
                <a16:creationId xmlns:a16="http://schemas.microsoft.com/office/drawing/2014/main" id="{6B2B23C8-8ABC-4DC4-A6B8-3AA482F34140}"/>
              </a:ext>
            </a:extLst>
          </p:cNvPr>
          <p:cNvSpPr>
            <a:spLocks noGrp="1"/>
          </p:cNvSpPr>
          <p:nvPr>
            <p:ph sz="quarter" idx="19" hasCustomPrompt="1"/>
          </p:nvPr>
        </p:nvSpPr>
        <p:spPr>
          <a:xfrm>
            <a:off x="6167438" y="4005263"/>
            <a:ext cx="5616574" cy="2411412"/>
          </a:xfrm>
          <a:solidFill>
            <a:schemeClr val="bg1">
              <a:lumMod val="95000"/>
            </a:schemeClr>
          </a:solidFill>
        </p:spPr>
        <p:txBody>
          <a:bodyPr lIns="72000" tIns="36000" rIns="72000" bIns="36000"/>
          <a:lstStyle>
            <a:lvl1pPr marL="0" indent="0">
              <a:buNone/>
              <a:defRPr/>
            </a:lvl1pPr>
          </a:lstStyle>
          <a:p>
            <a:pPr lvl="0"/>
            <a:r>
              <a:rPr lang="de-DE" dirty="0" err="1"/>
              <a:t>Object</a:t>
            </a:r>
            <a:r>
              <a:rPr lang="de-DE" dirty="0"/>
              <a:t> </a:t>
            </a:r>
          </a:p>
        </p:txBody>
      </p:sp>
    </p:spTree>
    <p:extLst>
      <p:ext uri="{BB962C8B-B14F-4D97-AF65-F5344CB8AC3E}">
        <p14:creationId xmlns:p14="http://schemas.microsoft.com/office/powerpoint/2010/main" val="3243765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7988" y="349611"/>
            <a:ext cx="11376024" cy="451098"/>
          </a:xfrm>
          <a:prstGeom prst="rect">
            <a:avLst/>
          </a:prstGeom>
        </p:spPr>
        <p:txBody>
          <a:bodyPr vert="horz" lIns="0" tIns="0" rIns="0" bIns="0" rtlCol="0" anchor="t" anchorCtr="0">
            <a:noAutofit/>
          </a:bodyPr>
          <a:lstStyle/>
          <a:p>
            <a:endParaRPr lang="en-US" noProof="0" dirty="0"/>
          </a:p>
        </p:txBody>
      </p:sp>
      <p:sp>
        <p:nvSpPr>
          <p:cNvPr id="3" name="Text Placeholder 2"/>
          <p:cNvSpPr>
            <a:spLocks noGrp="1"/>
          </p:cNvSpPr>
          <p:nvPr>
            <p:ph type="body" idx="1"/>
          </p:nvPr>
        </p:nvSpPr>
        <p:spPr>
          <a:xfrm>
            <a:off x="407987" y="1406427"/>
            <a:ext cx="11376025" cy="5010249"/>
          </a:xfrm>
          <a:prstGeom prst="rect">
            <a:avLst/>
          </a:prstGeom>
        </p:spPr>
        <p:txBody>
          <a:bodyPr vert="horz" lIns="0" tIns="0" rIns="0" bIns="0" rtlCol="0" anchor="t" anchorCtr="0">
            <a:noAutofit/>
          </a:bodyPr>
          <a:lstStyle/>
          <a:p>
            <a:pPr lvl="0"/>
            <a:endParaRPr lang="en-US" noProof="0" dirty="0"/>
          </a:p>
        </p:txBody>
      </p:sp>
      <p:sp>
        <p:nvSpPr>
          <p:cNvPr id="5" name="Footer Placeholder 4"/>
          <p:cNvSpPr>
            <a:spLocks noGrp="1"/>
          </p:cNvSpPr>
          <p:nvPr>
            <p:ph type="ftr" sz="quarter" idx="3"/>
          </p:nvPr>
        </p:nvSpPr>
        <p:spPr>
          <a:xfrm>
            <a:off x="791578" y="6580800"/>
            <a:ext cx="9948937" cy="186841"/>
          </a:xfrm>
          <a:prstGeom prst="rect">
            <a:avLst/>
          </a:prstGeom>
        </p:spPr>
        <p:txBody>
          <a:bodyPr vert="horz" lIns="0" tIns="0" rIns="0" bIns="0" rtlCol="0" anchor="t" anchorCtr="0">
            <a:noAutofit/>
          </a:bodyPr>
          <a:lstStyle>
            <a:lvl1pPr algn="l">
              <a:defRPr sz="1000">
                <a:solidFill>
                  <a:schemeClr val="tx1"/>
                </a:solidFill>
              </a:defRPr>
            </a:lvl1pPr>
          </a:lstStyle>
          <a:p>
            <a:endParaRPr lang="en-ES"/>
          </a:p>
        </p:txBody>
      </p:sp>
      <p:sp>
        <p:nvSpPr>
          <p:cNvPr id="14" name="Textfeld 13"/>
          <p:cNvSpPr txBox="1"/>
          <p:nvPr/>
        </p:nvSpPr>
        <p:spPr>
          <a:xfrm>
            <a:off x="10848528" y="6580800"/>
            <a:ext cx="935485" cy="186841"/>
          </a:xfrm>
          <a:prstGeom prst="rect">
            <a:avLst/>
          </a:prstGeom>
          <a:noFill/>
        </p:spPr>
        <p:txBody>
          <a:bodyPr wrap="square" lIns="0" tIns="0" rIns="0" bIns="0" rtlCol="0">
            <a:noAutofit/>
          </a:bodyPr>
          <a:lstStyle/>
          <a:p>
            <a:pPr algn="r"/>
            <a:r>
              <a:rPr lang="en-US" sz="1000" b="1" noProof="0" dirty="0"/>
              <a:t>Page </a:t>
            </a:r>
            <a:fld id="{0427E4B2-AC28-443E-BE04-5CD55098A90B}" type="slidenum">
              <a:rPr lang="en-US" sz="1000" b="1" noProof="0" smtClean="0"/>
              <a:pPr algn="r"/>
              <a:t>‹#›</a:t>
            </a:fld>
            <a:endParaRPr lang="en-US" sz="1000" b="1" noProof="0" dirty="0"/>
          </a:p>
        </p:txBody>
      </p:sp>
      <p:pic>
        <p:nvPicPr>
          <p:cNvPr id="10" name="Grafik 9">
            <a:extLst>
              <a:ext uri="{FF2B5EF4-FFF2-40B4-BE49-F238E27FC236}">
                <a16:creationId xmlns:a16="http://schemas.microsoft.com/office/drawing/2014/main" id="{A7829311-53B7-4C59-9288-3343CCC381F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03112" y="6614019"/>
            <a:ext cx="325552" cy="100639"/>
          </a:xfrm>
          <a:prstGeom prst="rect">
            <a:avLst/>
          </a:prstGeom>
        </p:spPr>
      </p:pic>
    </p:spTree>
    <p:extLst>
      <p:ext uri="{BB962C8B-B14F-4D97-AF65-F5344CB8AC3E}">
        <p14:creationId xmlns:p14="http://schemas.microsoft.com/office/powerpoint/2010/main" val="3853631304"/>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 id="2147484015" r:id="rId12"/>
    <p:sldLayoutId id="2147484016" r:id="rId13"/>
    <p:sldLayoutId id="2147484017" r:id="rId14"/>
    <p:sldLayoutId id="2147484018" r:id="rId15"/>
    <p:sldLayoutId id="2147484019" r:id="rId16"/>
    <p:sldLayoutId id="2147484020" r:id="rId17"/>
    <p:sldLayoutId id="2147484021" r:id="rId18"/>
    <p:sldLayoutId id="2147484002" r:id="rId19"/>
    <p:sldLayoutId id="2147484022" r:id="rId20"/>
    <p:sldLayoutId id="2147484023" r:id="rId21"/>
  </p:sldLayoutIdLst>
  <p:txStyles>
    <p:titleStyle>
      <a:lvl1pPr algn="l" defTabSz="914400" rtl="0" eaLnBrk="1" latinLnBrk="0" hangingPunct="1">
        <a:lnSpc>
          <a:spcPct val="90000"/>
        </a:lnSpc>
        <a:spcBef>
          <a:spcPct val="0"/>
        </a:spcBef>
        <a:buNone/>
        <a:defRPr sz="3000" b="1" kern="1200">
          <a:solidFill>
            <a:schemeClr val="accent1"/>
          </a:solidFill>
          <a:latin typeface="+mj-lt"/>
          <a:ea typeface="+mj-ea"/>
          <a:cs typeface="+mj-cs"/>
        </a:defRPr>
      </a:lvl1pPr>
    </p:titleStyle>
    <p:bodyStyle>
      <a:lvl1pPr marL="361950" indent="-361950" algn="l" defTabSz="914400" rtl="0" eaLnBrk="1" latinLnBrk="0" hangingPunct="1">
        <a:lnSpc>
          <a:spcPct val="110000"/>
        </a:lnSpc>
        <a:spcBef>
          <a:spcPts val="0"/>
        </a:spcBef>
        <a:spcAft>
          <a:spcPts val="1200"/>
        </a:spcAft>
        <a:buFont typeface="Arial" panose="020B0604020202020204" pitchFamily="34" charset="0"/>
        <a:buChar char="•"/>
        <a:tabLst>
          <a:tab pos="361950" algn="l"/>
        </a:tabLst>
        <a:defRPr sz="1800" kern="1200">
          <a:solidFill>
            <a:schemeClr val="tx1"/>
          </a:solidFill>
          <a:latin typeface="+mn-lt"/>
          <a:ea typeface="+mn-ea"/>
          <a:cs typeface="+mn-cs"/>
        </a:defRPr>
      </a:lvl1pPr>
      <a:lvl2pPr marL="6286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2pPr>
      <a:lvl3pPr marL="8953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3pPr>
      <a:lvl4pPr marL="11620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4pPr>
      <a:lvl5pPr marL="1438275" indent="-276225"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13">
          <p15:clr>
            <a:srgbClr val="F26B43"/>
          </p15:clr>
        </p15:guide>
        <p15:guide id="2" pos="3885">
          <p15:clr>
            <a:srgbClr val="F26B43"/>
          </p15:clr>
        </p15:guide>
        <p15:guide id="3" pos="3795">
          <p15:clr>
            <a:srgbClr val="F26B43"/>
          </p15:clr>
        </p15:guide>
        <p15:guide id="4" pos="7423">
          <p15:clr>
            <a:srgbClr val="F26B43"/>
          </p15:clr>
        </p15:guide>
        <p15:guide id="5" pos="257">
          <p15:clr>
            <a:srgbClr val="F26B43"/>
          </p15:clr>
        </p15:guide>
        <p15:guide id="6" orient="horz" pos="4042">
          <p15:clr>
            <a:srgbClr val="F26B43"/>
          </p15:clr>
        </p15:guide>
        <p15:guide id="7" orient="horz" pos="2432">
          <p15:clr>
            <a:srgbClr val="F26B43"/>
          </p15:clr>
        </p15:guide>
        <p15:guide id="8" orient="horz" pos="2523">
          <p15:clr>
            <a:srgbClr val="F26B43"/>
          </p15:clr>
        </p15:guide>
        <p15:guide id="9" pos="2593">
          <p15:clr>
            <a:srgbClr val="F26B43"/>
          </p15:clr>
        </p15:guide>
        <p15:guide id="10" pos="2683">
          <p15:clr>
            <a:srgbClr val="F26B43"/>
          </p15:clr>
        </p15:guide>
        <p15:guide id="11" pos="4997">
          <p15:clr>
            <a:srgbClr val="F26B43"/>
          </p15:clr>
        </p15:guide>
        <p15:guide id="12" pos="5087">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3.emf"/><Relationship Id="rId5" Type="http://schemas.microsoft.com/office/2007/relationships/hdphoto" Target="../media/hdphoto2.wdp"/><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emf"/><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0.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6.png"/><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6.png"/><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tiff"/><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6.tiff"/><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7.xml"/><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7.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png"/><Relationship Id="rId1" Type="http://schemas.openxmlformats.org/officeDocument/2006/relationships/slideLayout" Target="../slideLayouts/slideLayout20.xml"/><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emf"/><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emf"/><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Los telescopios MAGIC en el Observatorio del Roque de los Muchachos">
            <a:extLst>
              <a:ext uri="{FF2B5EF4-FFF2-40B4-BE49-F238E27FC236}">
                <a16:creationId xmlns:a16="http://schemas.microsoft.com/office/drawing/2014/main" id="{E882D0C5-2BA9-FA30-14BF-E5F9BDCB045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GlowEdges/>
                    </a14:imgEffect>
                  </a14:imgLayer>
                </a14:imgProps>
              </a:ext>
              <a:ext uri="{28A0092B-C50C-407E-A947-70E740481C1C}">
                <a14:useLocalDpi xmlns:a14="http://schemas.microsoft.com/office/drawing/2010/main" val="0"/>
              </a:ext>
            </a:extLst>
          </a:blip>
          <a:srcRect/>
          <a:stretch>
            <a:fillRect/>
          </a:stretch>
        </p:blipFill>
        <p:spPr bwMode="auto">
          <a:xfrm>
            <a:off x="0" y="0"/>
            <a:ext cx="12399733" cy="82703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Vor dunklem Hintergrund ein recht transparente Wolke in Blau, Violett und Weiß. Wolke im Innern mit weißen Nebelfetzen stark strukturiert – im Zentrum ein schwacher Stern.">
            <a:extLst>
              <a:ext uri="{FF2B5EF4-FFF2-40B4-BE49-F238E27FC236}">
                <a16:creationId xmlns:a16="http://schemas.microsoft.com/office/drawing/2014/main" id="{81DB1B0C-1E7B-E69B-0241-CFE4E6E6A31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artisticGlowEdg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8287535" y="270614"/>
            <a:ext cx="2927554" cy="29275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Rectangle 10"/>
          <p:cNvSpPr/>
          <p:nvPr/>
        </p:nvSpPr>
        <p:spPr>
          <a:xfrm>
            <a:off x="3048000" y="2828836"/>
            <a:ext cx="6096000" cy="369332"/>
          </a:xfrm>
          <a:prstGeom prst="rect">
            <a:avLst/>
          </a:prstGeom>
        </p:spPr>
        <p:txBody>
          <a:bodyPr>
            <a:spAutoFit/>
          </a:bodyPr>
          <a:lstStyle/>
          <a:p>
            <a:endParaRPr lang="en-US" dirty="0"/>
          </a:p>
        </p:txBody>
      </p:sp>
      <p:sp>
        <p:nvSpPr>
          <p:cNvPr id="12" name="TextBox 11"/>
          <p:cNvSpPr txBox="1"/>
          <p:nvPr/>
        </p:nvSpPr>
        <p:spPr>
          <a:xfrm>
            <a:off x="3719736" y="1700808"/>
            <a:ext cx="184731" cy="338554"/>
          </a:xfrm>
          <a:prstGeom prst="rect">
            <a:avLst/>
          </a:prstGeom>
          <a:noFill/>
        </p:spPr>
        <p:txBody>
          <a:bodyPr wrap="none" rtlCol="0">
            <a:spAutoFit/>
          </a:bodyPr>
          <a:lstStyle/>
          <a:p>
            <a:endParaRPr lang="en-US" sz="1600" dirty="0" err="1"/>
          </a:p>
        </p:txBody>
      </p:sp>
      <p:sp>
        <p:nvSpPr>
          <p:cNvPr id="7" name="Title 6">
            <a:extLst>
              <a:ext uri="{FF2B5EF4-FFF2-40B4-BE49-F238E27FC236}">
                <a16:creationId xmlns:a16="http://schemas.microsoft.com/office/drawing/2014/main" id="{3869BE57-7FD6-9D86-76D1-947EE7B9A26A}"/>
              </a:ext>
            </a:extLst>
          </p:cNvPr>
          <p:cNvSpPr>
            <a:spLocks noGrp="1"/>
          </p:cNvSpPr>
          <p:nvPr>
            <p:ph type="ctrTitle"/>
          </p:nvPr>
        </p:nvSpPr>
        <p:spPr/>
        <p:txBody>
          <a:bodyPr>
            <a:normAutofit/>
          </a:bodyPr>
          <a:lstStyle/>
          <a:p>
            <a:r>
              <a:rPr lang="en-GB" dirty="0">
                <a:effectLst/>
                <a:latin typeface="Arial" panose="020B0604020202020204" pitchFamily="34" charset="0"/>
              </a:rPr>
              <a:t>Supernovae as </a:t>
            </a:r>
            <a:r>
              <a:rPr lang="en-GB" dirty="0" err="1">
                <a:effectLst/>
                <a:latin typeface="Arial" panose="020B0604020202020204" pitchFamily="34" charset="0"/>
              </a:rPr>
              <a:t>PeV</a:t>
            </a:r>
            <a:r>
              <a:rPr lang="en-GB" dirty="0">
                <a:effectLst/>
                <a:latin typeface="Arial" panose="020B0604020202020204" pitchFamily="34" charset="0"/>
              </a:rPr>
              <a:t> CRs Accelerators</a:t>
            </a:r>
            <a:endParaRPr lang="en-ES" dirty="0"/>
          </a:p>
        </p:txBody>
      </p:sp>
      <p:sp>
        <p:nvSpPr>
          <p:cNvPr id="10" name="Text Placeholder 9">
            <a:extLst>
              <a:ext uri="{FF2B5EF4-FFF2-40B4-BE49-F238E27FC236}">
                <a16:creationId xmlns:a16="http://schemas.microsoft.com/office/drawing/2014/main" id="{7FD97C8D-E6E6-2AA9-84B3-B9193FBC2267}"/>
              </a:ext>
            </a:extLst>
          </p:cNvPr>
          <p:cNvSpPr>
            <a:spLocks noGrp="1"/>
          </p:cNvSpPr>
          <p:nvPr>
            <p:ph type="body" sz="quarter" idx="10"/>
          </p:nvPr>
        </p:nvSpPr>
        <p:spPr>
          <a:xfrm>
            <a:off x="502886" y="5620780"/>
            <a:ext cx="11369549" cy="700373"/>
          </a:xfrm>
        </p:spPr>
        <p:txBody>
          <a:bodyPr/>
          <a:lstStyle/>
          <a:p>
            <a:r>
              <a:rPr lang="en-GB" dirty="0">
                <a:solidFill>
                  <a:schemeClr val="bg1"/>
                </a:solidFill>
              </a:rPr>
              <a:t>Emma de </a:t>
            </a:r>
            <a:r>
              <a:rPr lang="en-GB" dirty="0" err="1">
                <a:solidFill>
                  <a:schemeClr val="bg1"/>
                </a:solidFill>
              </a:rPr>
              <a:t>Oña</a:t>
            </a:r>
            <a:r>
              <a:rPr lang="en-GB" dirty="0">
                <a:solidFill>
                  <a:schemeClr val="bg1"/>
                </a:solidFill>
              </a:rPr>
              <a:t> Wilhelmi - DESY-</a:t>
            </a:r>
            <a:r>
              <a:rPr lang="en-GB" dirty="0" err="1">
                <a:solidFill>
                  <a:schemeClr val="bg1"/>
                </a:solidFill>
              </a:rPr>
              <a:t>Zeuthen</a:t>
            </a:r>
            <a:r>
              <a:rPr lang="en-GB" dirty="0">
                <a:solidFill>
                  <a:schemeClr val="bg1"/>
                </a:solidFill>
              </a:rPr>
              <a:t>, Germany</a:t>
            </a:r>
          </a:p>
          <a:p>
            <a:endParaRPr lang="en-GB" dirty="0"/>
          </a:p>
          <a:p>
            <a:endParaRPr lang="en-ES" dirty="0"/>
          </a:p>
        </p:txBody>
      </p:sp>
      <p:sp>
        <p:nvSpPr>
          <p:cNvPr id="4" name="Subtitle 3">
            <a:extLst>
              <a:ext uri="{FF2B5EF4-FFF2-40B4-BE49-F238E27FC236}">
                <a16:creationId xmlns:a16="http://schemas.microsoft.com/office/drawing/2014/main" id="{0F19DA8F-0E64-1A74-E1D8-85DAD8D669B5}"/>
              </a:ext>
            </a:extLst>
          </p:cNvPr>
          <p:cNvSpPr>
            <a:spLocks noGrp="1"/>
          </p:cNvSpPr>
          <p:nvPr>
            <p:ph type="subTitle" idx="1"/>
          </p:nvPr>
        </p:nvSpPr>
        <p:spPr/>
        <p:txBody>
          <a:bodyPr/>
          <a:lstStyle/>
          <a:p>
            <a:r>
              <a:rPr lang="en-ES" dirty="0"/>
              <a:t>20 MAGIC Years Conference and Symposium </a:t>
            </a:r>
          </a:p>
        </p:txBody>
      </p:sp>
      <p:sp>
        <p:nvSpPr>
          <p:cNvPr id="14" name="TextBox 13">
            <a:extLst>
              <a:ext uri="{FF2B5EF4-FFF2-40B4-BE49-F238E27FC236}">
                <a16:creationId xmlns:a16="http://schemas.microsoft.com/office/drawing/2014/main" id="{09D1A4BC-6DE9-297B-0C22-41C50ECBF633}"/>
              </a:ext>
            </a:extLst>
          </p:cNvPr>
          <p:cNvSpPr txBox="1"/>
          <p:nvPr/>
        </p:nvSpPr>
        <p:spPr>
          <a:xfrm>
            <a:off x="8770358" y="2793438"/>
            <a:ext cx="6204154" cy="200055"/>
          </a:xfrm>
          <a:prstGeom prst="rect">
            <a:avLst/>
          </a:prstGeom>
          <a:noFill/>
        </p:spPr>
        <p:txBody>
          <a:bodyPr wrap="square">
            <a:spAutoFit/>
          </a:bodyPr>
          <a:lstStyle/>
          <a:p>
            <a:r>
              <a:rPr lang="en-GB" sz="700" dirty="0">
                <a:solidFill>
                  <a:schemeClr val="tx2"/>
                </a:solidFill>
              </a:rPr>
              <a:t>NASA Marshall Space Flight </a:t>
            </a:r>
            <a:r>
              <a:rPr lang="en-GB" sz="700" dirty="0" err="1">
                <a:solidFill>
                  <a:schemeClr val="tx2"/>
                </a:solidFill>
              </a:rPr>
              <a:t>Center</a:t>
            </a:r>
            <a:r>
              <a:rPr lang="en-GB" sz="700" dirty="0">
                <a:solidFill>
                  <a:schemeClr val="tx2"/>
                </a:solidFill>
              </a:rPr>
              <a:t> (NASA-MSFC) </a:t>
            </a:r>
            <a:endParaRPr lang="en-ES" sz="700" dirty="0">
              <a:solidFill>
                <a:schemeClr val="tx2"/>
              </a:solidFill>
            </a:endParaRPr>
          </a:p>
        </p:txBody>
      </p:sp>
      <p:sp>
        <p:nvSpPr>
          <p:cNvPr id="17" name="TextBox 16">
            <a:extLst>
              <a:ext uri="{FF2B5EF4-FFF2-40B4-BE49-F238E27FC236}">
                <a16:creationId xmlns:a16="http://schemas.microsoft.com/office/drawing/2014/main" id="{42C1AB44-4F34-F7AD-C03A-45E25176A829}"/>
              </a:ext>
            </a:extLst>
          </p:cNvPr>
          <p:cNvSpPr txBox="1"/>
          <p:nvPr/>
        </p:nvSpPr>
        <p:spPr>
          <a:xfrm>
            <a:off x="-70599" y="110057"/>
            <a:ext cx="7580670" cy="200055"/>
          </a:xfrm>
          <a:prstGeom prst="rect">
            <a:avLst/>
          </a:prstGeom>
          <a:noFill/>
        </p:spPr>
        <p:txBody>
          <a:bodyPr wrap="square">
            <a:spAutoFit/>
          </a:bodyPr>
          <a:lstStyle/>
          <a:p>
            <a:r>
              <a:rPr lang="en-GB" sz="700" dirty="0">
                <a:solidFill>
                  <a:schemeClr val="tx2"/>
                </a:solidFill>
              </a:rPr>
              <a:t>The MAGIC telescopes at the Roque de </a:t>
            </a:r>
            <a:r>
              <a:rPr lang="en-GB" sz="700" dirty="0" err="1">
                <a:solidFill>
                  <a:schemeClr val="tx2"/>
                </a:solidFill>
              </a:rPr>
              <a:t>los</a:t>
            </a:r>
            <a:r>
              <a:rPr lang="en-GB" sz="700" dirty="0">
                <a:solidFill>
                  <a:schemeClr val="tx2"/>
                </a:solidFill>
              </a:rPr>
              <a:t> Muchachos Observatory Credit: Daniel López/IAC</a:t>
            </a:r>
            <a:endParaRPr lang="en-ES" sz="700" dirty="0">
              <a:solidFill>
                <a:schemeClr val="tx2"/>
              </a:solidFill>
            </a:endParaRPr>
          </a:p>
        </p:txBody>
      </p:sp>
      <p:pic>
        <p:nvPicPr>
          <p:cNvPr id="18" name="Grafik 7">
            <a:extLst>
              <a:ext uri="{FF2B5EF4-FFF2-40B4-BE49-F238E27FC236}">
                <a16:creationId xmlns:a16="http://schemas.microsoft.com/office/drawing/2014/main" id="{19B3B546-B44F-F6D9-9886-EEB59A31BC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7368" y="6261914"/>
            <a:ext cx="2168482" cy="160615"/>
          </a:xfrm>
          <a:prstGeom prst="rect">
            <a:avLst/>
          </a:prstGeom>
        </p:spPr>
      </p:pic>
      <p:pic>
        <p:nvPicPr>
          <p:cNvPr id="19" name="Grafik 9">
            <a:extLst>
              <a:ext uri="{FF2B5EF4-FFF2-40B4-BE49-F238E27FC236}">
                <a16:creationId xmlns:a16="http://schemas.microsoft.com/office/drawing/2014/main" id="{45454FB8-32E9-8C0C-299C-9F840C19F9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33032" y="5669842"/>
            <a:ext cx="793750" cy="794193"/>
          </a:xfrm>
          <a:prstGeom prst="rect">
            <a:avLst/>
          </a:prstGeom>
        </p:spPr>
      </p:pic>
    </p:spTree>
    <p:extLst>
      <p:ext uri="{BB962C8B-B14F-4D97-AF65-F5344CB8AC3E}">
        <p14:creationId xmlns:p14="http://schemas.microsoft.com/office/powerpoint/2010/main" val="38612346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692CEE-35C9-13E4-B3D0-E295A6ABA41F}"/>
              </a:ext>
            </a:extLst>
          </p:cNvPr>
          <p:cNvPicPr>
            <a:picLocks noChangeAspect="1"/>
          </p:cNvPicPr>
          <p:nvPr/>
        </p:nvPicPr>
        <p:blipFill>
          <a:blip r:embed="rId2"/>
          <a:stretch>
            <a:fillRect/>
          </a:stretch>
        </p:blipFill>
        <p:spPr>
          <a:xfrm>
            <a:off x="133200" y="799200"/>
            <a:ext cx="6916320" cy="5763600"/>
          </a:xfrm>
          <a:prstGeom prst="rect">
            <a:avLst/>
          </a:prstGeom>
        </p:spPr>
      </p:pic>
      <p:sp>
        <p:nvSpPr>
          <p:cNvPr id="6" name="Title 5">
            <a:extLst>
              <a:ext uri="{FF2B5EF4-FFF2-40B4-BE49-F238E27FC236}">
                <a16:creationId xmlns:a16="http://schemas.microsoft.com/office/drawing/2014/main" id="{D5F655DA-483E-2A9F-EA18-65F16DBE03C5}"/>
              </a:ext>
            </a:extLst>
          </p:cNvPr>
          <p:cNvSpPr>
            <a:spLocks noGrp="1"/>
          </p:cNvSpPr>
          <p:nvPr>
            <p:ph type="title"/>
          </p:nvPr>
        </p:nvSpPr>
        <p:spPr/>
        <p:txBody>
          <a:bodyPr/>
          <a:lstStyle/>
          <a:p>
            <a:r>
              <a:rPr lang="en-ES" dirty="0"/>
              <a:t>The candidates</a:t>
            </a:r>
          </a:p>
        </p:txBody>
      </p:sp>
      <p:sp>
        <p:nvSpPr>
          <p:cNvPr id="8" name="Text Placeholder 7">
            <a:extLst>
              <a:ext uri="{FF2B5EF4-FFF2-40B4-BE49-F238E27FC236}">
                <a16:creationId xmlns:a16="http://schemas.microsoft.com/office/drawing/2014/main" id="{B400C54E-2606-AAFF-8DFA-9623AB898FC4}"/>
              </a:ext>
            </a:extLst>
          </p:cNvPr>
          <p:cNvSpPr>
            <a:spLocks noGrp="1"/>
          </p:cNvSpPr>
          <p:nvPr>
            <p:ph type="body" sz="quarter" idx="13"/>
          </p:nvPr>
        </p:nvSpPr>
        <p:spPr>
          <a:xfrm>
            <a:off x="484188" y="800709"/>
            <a:ext cx="11376024" cy="379252"/>
          </a:xfrm>
        </p:spPr>
        <p:txBody>
          <a:bodyPr/>
          <a:lstStyle/>
          <a:p>
            <a:r>
              <a:rPr lang="en-ES" dirty="0"/>
              <a:t>Hillas Plot: Maximum Energy</a:t>
            </a:r>
          </a:p>
        </p:txBody>
      </p:sp>
      <p:sp>
        <p:nvSpPr>
          <p:cNvPr id="4" name="TextBox 3">
            <a:extLst>
              <a:ext uri="{FF2B5EF4-FFF2-40B4-BE49-F238E27FC236}">
                <a16:creationId xmlns:a16="http://schemas.microsoft.com/office/drawing/2014/main" id="{84F7A11F-5992-053F-BED9-23393B7F3D32}"/>
              </a:ext>
            </a:extLst>
          </p:cNvPr>
          <p:cNvSpPr txBox="1"/>
          <p:nvPr/>
        </p:nvSpPr>
        <p:spPr>
          <a:xfrm>
            <a:off x="4889895" y="6308334"/>
            <a:ext cx="3421859" cy="200055"/>
          </a:xfrm>
          <a:prstGeom prst="rect">
            <a:avLst/>
          </a:prstGeom>
          <a:noFill/>
        </p:spPr>
        <p:txBody>
          <a:bodyPr wrap="square">
            <a:spAutoFit/>
          </a:bodyPr>
          <a:lstStyle/>
          <a:p>
            <a:r>
              <a:rPr lang="en-ES" sz="700" dirty="0">
                <a:solidFill>
                  <a:schemeClr val="tx2"/>
                </a:solidFill>
              </a:rPr>
              <a:t>dOW, Lopez-Coto et al, 2023</a:t>
            </a:r>
          </a:p>
        </p:txBody>
      </p:sp>
      <p:sp>
        <p:nvSpPr>
          <p:cNvPr id="5" name="TextBox 4">
            <a:extLst>
              <a:ext uri="{FF2B5EF4-FFF2-40B4-BE49-F238E27FC236}">
                <a16:creationId xmlns:a16="http://schemas.microsoft.com/office/drawing/2014/main" id="{87A3965F-75DF-5B61-8F24-3C7B46A4F703}"/>
              </a:ext>
            </a:extLst>
          </p:cNvPr>
          <p:cNvSpPr txBox="1"/>
          <p:nvPr/>
        </p:nvSpPr>
        <p:spPr>
          <a:xfrm>
            <a:off x="6936396" y="943978"/>
            <a:ext cx="6096000" cy="369332"/>
          </a:xfrm>
          <a:prstGeom prst="rect">
            <a:avLst/>
          </a:prstGeom>
          <a:noFill/>
        </p:spPr>
        <p:txBody>
          <a:bodyPr wrap="square">
            <a:spAutoFit/>
          </a:bodyPr>
          <a:lstStyle/>
          <a:p>
            <a:r>
              <a:rPr lang="en-GB" dirty="0">
                <a:solidFill>
                  <a:srgbClr val="000000"/>
                </a:solidFill>
                <a:latin typeface="Helvetica Neue" panose="02000503000000020004" pitchFamily="2" charset="0"/>
              </a:rPr>
              <a:t>Confinements condition:</a:t>
            </a:r>
            <a:endParaRPr lang="en-ES" dirty="0"/>
          </a:p>
        </p:txBody>
      </p:sp>
      <p:pic>
        <p:nvPicPr>
          <p:cNvPr id="9" name="Picture 8">
            <a:extLst>
              <a:ext uri="{FF2B5EF4-FFF2-40B4-BE49-F238E27FC236}">
                <a16:creationId xmlns:a16="http://schemas.microsoft.com/office/drawing/2014/main" id="{6F0395D6-B3AE-BE53-8405-2956960E099B}"/>
              </a:ext>
            </a:extLst>
          </p:cNvPr>
          <p:cNvPicPr>
            <a:picLocks noChangeAspect="1"/>
          </p:cNvPicPr>
          <p:nvPr/>
        </p:nvPicPr>
        <p:blipFill>
          <a:blip r:embed="rId3"/>
          <a:stretch>
            <a:fillRect/>
          </a:stretch>
        </p:blipFill>
        <p:spPr>
          <a:xfrm>
            <a:off x="7048500" y="1538859"/>
            <a:ext cx="1841500" cy="406400"/>
          </a:xfrm>
          <a:prstGeom prst="rect">
            <a:avLst/>
          </a:prstGeom>
        </p:spPr>
      </p:pic>
      <p:pic>
        <p:nvPicPr>
          <p:cNvPr id="10" name="Picture 9">
            <a:extLst>
              <a:ext uri="{FF2B5EF4-FFF2-40B4-BE49-F238E27FC236}">
                <a16:creationId xmlns:a16="http://schemas.microsoft.com/office/drawing/2014/main" id="{B349358E-C8AF-7841-10CF-91846F3E2B4C}"/>
              </a:ext>
            </a:extLst>
          </p:cNvPr>
          <p:cNvPicPr>
            <a:picLocks noChangeAspect="1"/>
          </p:cNvPicPr>
          <p:nvPr/>
        </p:nvPicPr>
        <p:blipFill>
          <a:blip r:embed="rId4"/>
          <a:stretch>
            <a:fillRect/>
          </a:stretch>
        </p:blipFill>
        <p:spPr>
          <a:xfrm>
            <a:off x="9737140" y="1544961"/>
            <a:ext cx="1651000" cy="393700"/>
          </a:xfrm>
          <a:prstGeom prst="rect">
            <a:avLst/>
          </a:prstGeom>
        </p:spPr>
      </p:pic>
      <p:pic>
        <p:nvPicPr>
          <p:cNvPr id="11" name="Picture 10">
            <a:extLst>
              <a:ext uri="{FF2B5EF4-FFF2-40B4-BE49-F238E27FC236}">
                <a16:creationId xmlns:a16="http://schemas.microsoft.com/office/drawing/2014/main" id="{EF857983-BC7F-5135-A00F-C6EE2CA7C458}"/>
              </a:ext>
            </a:extLst>
          </p:cNvPr>
          <p:cNvPicPr>
            <a:picLocks noChangeAspect="1"/>
          </p:cNvPicPr>
          <p:nvPr/>
        </p:nvPicPr>
        <p:blipFill>
          <a:blip r:embed="rId5"/>
          <a:stretch>
            <a:fillRect/>
          </a:stretch>
        </p:blipFill>
        <p:spPr>
          <a:xfrm>
            <a:off x="7139989" y="2171452"/>
            <a:ext cx="4248151" cy="827657"/>
          </a:xfrm>
          <a:prstGeom prst="rect">
            <a:avLst/>
          </a:prstGeom>
          <a:ln>
            <a:noFill/>
          </a:ln>
        </p:spPr>
      </p:pic>
      <p:cxnSp>
        <p:nvCxnSpPr>
          <p:cNvPr id="13" name="Straight Arrow Connector 12">
            <a:extLst>
              <a:ext uri="{FF2B5EF4-FFF2-40B4-BE49-F238E27FC236}">
                <a16:creationId xmlns:a16="http://schemas.microsoft.com/office/drawing/2014/main" id="{0BA3BABD-6402-0829-D20B-F4FDFB644853}"/>
              </a:ext>
            </a:extLst>
          </p:cNvPr>
          <p:cNvCxnSpPr>
            <a:stCxn id="9" idx="3"/>
            <a:endCxn id="10" idx="1"/>
          </p:cNvCxnSpPr>
          <p:nvPr/>
        </p:nvCxnSpPr>
        <p:spPr>
          <a:xfrm flipV="1">
            <a:off x="8890000" y="1741811"/>
            <a:ext cx="847140" cy="248"/>
          </a:xfrm>
          <a:prstGeom prst="straightConnector1">
            <a:avLst/>
          </a:prstGeom>
          <a:ln w="95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Content Placeholder 6">
            <a:extLst>
              <a:ext uri="{FF2B5EF4-FFF2-40B4-BE49-F238E27FC236}">
                <a16:creationId xmlns:a16="http://schemas.microsoft.com/office/drawing/2014/main" id="{AF91960A-0069-F316-DBDC-5A013D218E6E}"/>
              </a:ext>
            </a:extLst>
          </p:cNvPr>
          <p:cNvSpPr txBox="1">
            <a:spLocks/>
          </p:cNvSpPr>
          <p:nvPr/>
        </p:nvSpPr>
        <p:spPr>
          <a:xfrm>
            <a:off x="6829425" y="4426560"/>
            <a:ext cx="5362575" cy="1279512"/>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vert="horz" lIns="0" tIns="0" rIns="0" bIns="0" rtlCol="0" anchor="t" anchorCtr="0">
            <a:noAutofit/>
          </a:bodyPr>
          <a:lstStyle>
            <a:lvl1pPr marL="361950" indent="-361950" algn="l" defTabSz="914400" rtl="0" eaLnBrk="1" latinLnBrk="0" hangingPunct="1">
              <a:lnSpc>
                <a:spcPct val="110000"/>
              </a:lnSpc>
              <a:spcBef>
                <a:spcPts val="0"/>
              </a:spcBef>
              <a:spcAft>
                <a:spcPts val="1200"/>
              </a:spcAft>
              <a:buFont typeface="Arial" panose="020B0604020202020204" pitchFamily="34" charset="0"/>
              <a:buChar char="•"/>
              <a:tabLst>
                <a:tab pos="361950" algn="l"/>
              </a:tabLst>
              <a:defRPr sz="1800" kern="1200">
                <a:solidFill>
                  <a:schemeClr val="tx1"/>
                </a:solidFill>
                <a:latin typeface="+mn-lt"/>
                <a:ea typeface="+mn-ea"/>
                <a:cs typeface="+mn-cs"/>
              </a:defRPr>
            </a:lvl1pPr>
            <a:lvl2pPr marL="6286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2pPr>
            <a:lvl3pPr marL="8953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3pPr>
            <a:lvl4pPr marL="11620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4pPr>
            <a:lvl5pPr marL="1438275" indent="-276225"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Char char="ü"/>
            </a:pPr>
            <a:r>
              <a:rPr lang="en-GB" dirty="0">
                <a:solidFill>
                  <a:srgbClr val="000000"/>
                </a:solidFill>
                <a:latin typeface="Helvetica Neue" panose="02000503000000020004" pitchFamily="2" charset="0"/>
              </a:rPr>
              <a:t>Provide right acceleration conditions </a:t>
            </a:r>
            <a:br>
              <a:rPr lang="en-GB" dirty="0">
                <a:solidFill>
                  <a:srgbClr val="000000"/>
                </a:solidFill>
                <a:latin typeface="Helvetica Neue" panose="02000503000000020004" pitchFamily="2" charset="0"/>
              </a:rPr>
            </a:br>
            <a:r>
              <a:rPr lang="en-GB" dirty="0">
                <a:solidFill>
                  <a:srgbClr val="000000"/>
                </a:solidFill>
                <a:latin typeface="Helvetica Neue" panose="02000503000000020004" pitchFamily="2" charset="0"/>
              </a:rPr>
              <a:t>v</a:t>
            </a:r>
            <a:r>
              <a:rPr lang="en-GB" baseline="-25000" dirty="0">
                <a:solidFill>
                  <a:srgbClr val="000000"/>
                </a:solidFill>
                <a:latin typeface="Helvetica Neue" panose="02000503000000020004" pitchFamily="2" charset="0"/>
              </a:rPr>
              <a:t>sh</a:t>
            </a:r>
            <a:r>
              <a:rPr lang="en-GB" dirty="0">
                <a:solidFill>
                  <a:srgbClr val="000000"/>
                </a:solidFill>
                <a:latin typeface="Helvetica Neue" panose="02000503000000020004" pitchFamily="2" charset="0"/>
              </a:rPr>
              <a:t>~10</a:t>
            </a:r>
            <a:r>
              <a:rPr lang="en-GB" baseline="30000" dirty="0">
                <a:solidFill>
                  <a:srgbClr val="000000"/>
                </a:solidFill>
                <a:latin typeface="Helvetica Neue" panose="02000503000000020004" pitchFamily="2" charset="0"/>
              </a:rPr>
              <a:t>3</a:t>
            </a:r>
            <a:r>
              <a:rPr lang="en-GB" dirty="0">
                <a:solidFill>
                  <a:srgbClr val="000000"/>
                </a:solidFill>
                <a:latin typeface="Helvetica Neue" panose="02000503000000020004" pitchFamily="2" charset="0"/>
              </a:rPr>
              <a:t> km/s, B ~ </a:t>
            </a:r>
            <a:r>
              <a:rPr lang="en-GB" dirty="0" err="1">
                <a:solidFill>
                  <a:srgbClr val="000000"/>
                </a:solidFill>
                <a:latin typeface="Helvetica Neue" panose="02000503000000020004" pitchFamily="2" charset="0"/>
              </a:rPr>
              <a:t>mG</a:t>
            </a:r>
            <a:endParaRPr lang="en-GB" dirty="0">
              <a:solidFill>
                <a:srgbClr val="000000"/>
              </a:solidFill>
              <a:latin typeface="Helvetica Neue" panose="02000503000000020004" pitchFamily="2" charset="0"/>
            </a:endParaRPr>
          </a:p>
          <a:p>
            <a:pPr>
              <a:buFont typeface="Wingdings" pitchFamily="2" charset="2"/>
              <a:buChar char="ü"/>
            </a:pPr>
            <a:r>
              <a:rPr lang="en-GB" dirty="0">
                <a:solidFill>
                  <a:srgbClr val="000000"/>
                </a:solidFill>
                <a:latin typeface="Helvetica Neue" panose="02000503000000020004" pitchFamily="2" charset="0"/>
              </a:rPr>
              <a:t>Provide enough luminosity.</a:t>
            </a:r>
            <a:br>
              <a:rPr lang="en-GB" dirty="0">
                <a:solidFill>
                  <a:srgbClr val="000000"/>
                </a:solidFill>
                <a:latin typeface="Helvetica Neue" panose="02000503000000020004" pitchFamily="2" charset="0"/>
              </a:rPr>
            </a:br>
            <a:r>
              <a:rPr lang="en-GB" dirty="0">
                <a:solidFill>
                  <a:srgbClr val="000000"/>
                </a:solidFill>
                <a:latin typeface="Helvetica Neue" panose="02000503000000020004" pitchFamily="2" charset="0"/>
              </a:rPr>
              <a:t>Explosion energy (2-3 century)</a:t>
            </a:r>
            <a:br>
              <a:rPr lang="en-GB" dirty="0">
                <a:solidFill>
                  <a:srgbClr val="000000"/>
                </a:solidFill>
                <a:latin typeface="Helvetica Neue" panose="02000503000000020004" pitchFamily="2" charset="0"/>
              </a:rPr>
            </a:br>
            <a:r>
              <a:rPr lang="en-GB" dirty="0" err="1">
                <a:solidFill>
                  <a:srgbClr val="000000"/>
                </a:solidFill>
                <a:latin typeface="Helvetica Neue" panose="02000503000000020004" pitchFamily="2" charset="0"/>
              </a:rPr>
              <a:t>E</a:t>
            </a:r>
            <a:r>
              <a:rPr lang="en-GB" baseline="-25000" dirty="0" err="1">
                <a:solidFill>
                  <a:srgbClr val="000000"/>
                </a:solidFill>
                <a:latin typeface="Helvetica Neue" panose="02000503000000020004" pitchFamily="2" charset="0"/>
              </a:rPr>
              <a:t>kin</a:t>
            </a:r>
            <a:r>
              <a:rPr lang="en-GB" dirty="0">
                <a:solidFill>
                  <a:srgbClr val="000000"/>
                </a:solidFill>
                <a:latin typeface="Helvetica Neue" panose="02000503000000020004" pitchFamily="2" charset="0"/>
              </a:rPr>
              <a:t> = 10</a:t>
            </a:r>
            <a:r>
              <a:rPr lang="en-GB" baseline="30000" dirty="0">
                <a:solidFill>
                  <a:srgbClr val="000000"/>
                </a:solidFill>
                <a:latin typeface="Helvetica Neue" panose="02000503000000020004" pitchFamily="2" charset="0"/>
              </a:rPr>
              <a:t>51</a:t>
            </a:r>
            <a:r>
              <a:rPr lang="en-GB" dirty="0">
                <a:solidFill>
                  <a:srgbClr val="000000"/>
                </a:solidFill>
                <a:latin typeface="Helvetica Neue" panose="02000503000000020004" pitchFamily="2" charset="0"/>
              </a:rPr>
              <a:t> erg  =&gt; L = 10</a:t>
            </a:r>
            <a:r>
              <a:rPr lang="en-GB" baseline="30000" dirty="0">
                <a:solidFill>
                  <a:srgbClr val="000000"/>
                </a:solidFill>
                <a:latin typeface="Helvetica Neue" panose="02000503000000020004" pitchFamily="2" charset="0"/>
              </a:rPr>
              <a:t>42</a:t>
            </a:r>
            <a:r>
              <a:rPr lang="en-GB" dirty="0">
                <a:solidFill>
                  <a:srgbClr val="000000"/>
                </a:solidFill>
                <a:latin typeface="Helvetica Neue" panose="02000503000000020004" pitchFamily="2" charset="0"/>
              </a:rPr>
              <a:t> erg/s = 10xL</a:t>
            </a:r>
            <a:r>
              <a:rPr lang="en-GB" baseline="-25000" dirty="0">
                <a:solidFill>
                  <a:srgbClr val="000000"/>
                </a:solidFill>
                <a:latin typeface="Helvetica Neue" panose="02000503000000020004" pitchFamily="2" charset="0"/>
              </a:rPr>
              <a:t>CR</a:t>
            </a:r>
            <a:br>
              <a:rPr lang="en-GB" dirty="0">
                <a:solidFill>
                  <a:srgbClr val="000000"/>
                </a:solidFill>
                <a:latin typeface="Helvetica Neue" panose="02000503000000020004" pitchFamily="2" charset="0"/>
              </a:rPr>
            </a:br>
            <a:endParaRPr lang="en-GB" dirty="0">
              <a:solidFill>
                <a:srgbClr val="000000"/>
              </a:solidFill>
              <a:latin typeface="Helvetica Neue" panose="02000503000000020004" pitchFamily="2" charset="0"/>
            </a:endParaRPr>
          </a:p>
        </p:txBody>
      </p:sp>
      <p:sp>
        <p:nvSpPr>
          <p:cNvPr id="18" name="TextBox 17">
            <a:extLst>
              <a:ext uri="{FF2B5EF4-FFF2-40B4-BE49-F238E27FC236}">
                <a16:creationId xmlns:a16="http://schemas.microsoft.com/office/drawing/2014/main" id="{475C2577-EE64-55E0-44F0-8CCB3B942F4E}"/>
              </a:ext>
            </a:extLst>
          </p:cNvPr>
          <p:cNvSpPr txBox="1"/>
          <p:nvPr/>
        </p:nvSpPr>
        <p:spPr>
          <a:xfrm>
            <a:off x="7139989" y="3862957"/>
            <a:ext cx="2073003" cy="369332"/>
          </a:xfrm>
          <a:prstGeom prst="rect">
            <a:avLst/>
          </a:prstGeom>
          <a:noFill/>
        </p:spPr>
        <p:txBody>
          <a:bodyPr wrap="none" rtlCol="0">
            <a:spAutoFit/>
          </a:bodyPr>
          <a:lstStyle/>
          <a:p>
            <a:r>
              <a:rPr lang="en-ES" b="1" dirty="0">
                <a:latin typeface="Helvetica Neue" panose="02000503000000020004" pitchFamily="2" charset="0"/>
                <a:ea typeface="Helvetica Neue" panose="02000503000000020004" pitchFamily="2" charset="0"/>
                <a:cs typeface="Helvetica Neue" panose="02000503000000020004" pitchFamily="2" charset="0"/>
              </a:rPr>
              <a:t>Young SNRs can:</a:t>
            </a:r>
          </a:p>
        </p:txBody>
      </p:sp>
    </p:spTree>
    <p:extLst>
      <p:ext uri="{BB962C8B-B14F-4D97-AF65-F5344CB8AC3E}">
        <p14:creationId xmlns:p14="http://schemas.microsoft.com/office/powerpoint/2010/main" val="28883270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1DEFD8B-F9B8-3678-A471-BE723F527500}"/>
              </a:ext>
            </a:extLst>
          </p:cNvPr>
          <p:cNvPicPr>
            <a:picLocks noChangeAspect="1"/>
          </p:cNvPicPr>
          <p:nvPr/>
        </p:nvPicPr>
        <p:blipFill>
          <a:blip r:embed="rId2"/>
          <a:stretch>
            <a:fillRect/>
          </a:stretch>
        </p:blipFill>
        <p:spPr>
          <a:xfrm>
            <a:off x="232611" y="2497571"/>
            <a:ext cx="6100010" cy="4425007"/>
          </a:xfrm>
          <a:prstGeom prst="rect">
            <a:avLst/>
          </a:prstGeom>
        </p:spPr>
      </p:pic>
      <p:sp>
        <p:nvSpPr>
          <p:cNvPr id="6" name="Title 5">
            <a:extLst>
              <a:ext uri="{FF2B5EF4-FFF2-40B4-BE49-F238E27FC236}">
                <a16:creationId xmlns:a16="http://schemas.microsoft.com/office/drawing/2014/main" id="{D5F655DA-483E-2A9F-EA18-65F16DBE03C5}"/>
              </a:ext>
            </a:extLst>
          </p:cNvPr>
          <p:cNvSpPr>
            <a:spLocks noGrp="1"/>
          </p:cNvSpPr>
          <p:nvPr>
            <p:ph type="title"/>
          </p:nvPr>
        </p:nvSpPr>
        <p:spPr/>
        <p:txBody>
          <a:bodyPr/>
          <a:lstStyle/>
          <a:p>
            <a:pPr algn="just"/>
            <a:r>
              <a:rPr lang="en-ES" dirty="0"/>
              <a:t>Diffuse Shock Acceleration in SNRs</a:t>
            </a:r>
          </a:p>
        </p:txBody>
      </p:sp>
      <p:sp>
        <p:nvSpPr>
          <p:cNvPr id="8" name="Text Placeholder 7">
            <a:extLst>
              <a:ext uri="{FF2B5EF4-FFF2-40B4-BE49-F238E27FC236}">
                <a16:creationId xmlns:a16="http://schemas.microsoft.com/office/drawing/2014/main" id="{B400C54E-2606-AAFF-8DFA-9623AB898FC4}"/>
              </a:ext>
            </a:extLst>
          </p:cNvPr>
          <p:cNvSpPr>
            <a:spLocks noGrp="1"/>
          </p:cNvSpPr>
          <p:nvPr>
            <p:ph type="body" sz="quarter" idx="13"/>
          </p:nvPr>
        </p:nvSpPr>
        <p:spPr>
          <a:xfrm>
            <a:off x="484188" y="800709"/>
            <a:ext cx="11376024" cy="379252"/>
          </a:xfrm>
        </p:spPr>
        <p:txBody>
          <a:bodyPr/>
          <a:lstStyle/>
          <a:p>
            <a:r>
              <a:rPr lang="en-ES" dirty="0"/>
              <a:t>Maximum Energy</a:t>
            </a:r>
          </a:p>
        </p:txBody>
      </p:sp>
      <p:sp>
        <p:nvSpPr>
          <p:cNvPr id="17" name="Content Placeholder 6">
            <a:extLst>
              <a:ext uri="{FF2B5EF4-FFF2-40B4-BE49-F238E27FC236}">
                <a16:creationId xmlns:a16="http://schemas.microsoft.com/office/drawing/2014/main" id="{AF91960A-0069-F316-DBDC-5A013D218E6E}"/>
              </a:ext>
            </a:extLst>
          </p:cNvPr>
          <p:cNvSpPr txBox="1">
            <a:spLocks/>
          </p:cNvSpPr>
          <p:nvPr/>
        </p:nvSpPr>
        <p:spPr>
          <a:xfrm>
            <a:off x="407988" y="1445627"/>
            <a:ext cx="5362575" cy="1279512"/>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vert="horz" lIns="0" tIns="0" rIns="0" bIns="0" rtlCol="0" anchor="t" anchorCtr="0">
            <a:noAutofit/>
          </a:bodyPr>
          <a:lstStyle>
            <a:lvl1pPr marL="361950" indent="-361950" algn="l" defTabSz="914400" rtl="0" eaLnBrk="1" latinLnBrk="0" hangingPunct="1">
              <a:lnSpc>
                <a:spcPct val="110000"/>
              </a:lnSpc>
              <a:spcBef>
                <a:spcPts val="0"/>
              </a:spcBef>
              <a:spcAft>
                <a:spcPts val="1200"/>
              </a:spcAft>
              <a:buFont typeface="Arial" panose="020B0604020202020204" pitchFamily="34" charset="0"/>
              <a:buChar char="•"/>
              <a:tabLst>
                <a:tab pos="361950" algn="l"/>
              </a:tabLst>
              <a:defRPr sz="1800" kern="1200">
                <a:solidFill>
                  <a:schemeClr val="tx1"/>
                </a:solidFill>
                <a:latin typeface="+mn-lt"/>
                <a:ea typeface="+mn-ea"/>
                <a:cs typeface="+mn-cs"/>
              </a:defRPr>
            </a:lvl1pPr>
            <a:lvl2pPr marL="6286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2pPr>
            <a:lvl3pPr marL="8953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3pPr>
            <a:lvl4pPr marL="11620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4pPr>
            <a:lvl5pPr marL="1438275" indent="-276225"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Char char="ü"/>
            </a:pPr>
            <a:r>
              <a:rPr lang="en-GB" dirty="0">
                <a:solidFill>
                  <a:srgbClr val="000000"/>
                </a:solidFill>
                <a:latin typeface="Helvetica Neue" panose="02000503000000020004" pitchFamily="2" charset="0"/>
              </a:rPr>
              <a:t>The diffuse shock acceleration scale is given by</a:t>
            </a:r>
          </a:p>
        </p:txBody>
      </p:sp>
      <p:sp>
        <p:nvSpPr>
          <p:cNvPr id="2" name="TextBox 1">
            <a:extLst>
              <a:ext uri="{FF2B5EF4-FFF2-40B4-BE49-F238E27FC236}">
                <a16:creationId xmlns:a16="http://schemas.microsoft.com/office/drawing/2014/main" id="{07609EC3-5D1B-E73F-826D-A29EDB4913DE}"/>
              </a:ext>
            </a:extLst>
          </p:cNvPr>
          <p:cNvSpPr txBox="1"/>
          <p:nvPr/>
        </p:nvSpPr>
        <p:spPr>
          <a:xfrm>
            <a:off x="5041232" y="3019926"/>
            <a:ext cx="184731" cy="338554"/>
          </a:xfrm>
          <a:prstGeom prst="rect">
            <a:avLst/>
          </a:prstGeom>
          <a:noFill/>
        </p:spPr>
        <p:txBody>
          <a:bodyPr wrap="none" rtlCol="0">
            <a:spAutoFit/>
          </a:bodyPr>
          <a:lstStyle/>
          <a:p>
            <a:endParaRPr lang="en-ES" sz="1600" dirty="0" err="1"/>
          </a:p>
        </p:txBody>
      </p:sp>
      <p:grpSp>
        <p:nvGrpSpPr>
          <p:cNvPr id="24" name="Group 23">
            <a:extLst>
              <a:ext uri="{FF2B5EF4-FFF2-40B4-BE49-F238E27FC236}">
                <a16:creationId xmlns:a16="http://schemas.microsoft.com/office/drawing/2014/main" id="{3CBBF0B8-9F5D-6630-F22F-C9E2D5820EC3}"/>
              </a:ext>
            </a:extLst>
          </p:cNvPr>
          <p:cNvGrpSpPr/>
          <p:nvPr/>
        </p:nvGrpSpPr>
        <p:grpSpPr>
          <a:xfrm>
            <a:off x="4638173" y="1856281"/>
            <a:ext cx="9380621" cy="1545178"/>
            <a:chOff x="1076826" y="1973283"/>
            <a:chExt cx="9380621" cy="1545178"/>
          </a:xfrm>
        </p:grpSpPr>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1A8C5BE1-5A40-2A6E-11EA-FC0CB1E88F87}"/>
                    </a:ext>
                  </a:extLst>
                </p:cNvPr>
                <p:cNvSpPr txBox="1"/>
                <p:nvPr/>
              </p:nvSpPr>
              <p:spPr>
                <a:xfrm>
                  <a:off x="1076826" y="1973283"/>
                  <a:ext cx="6100010" cy="1414298"/>
                </a:xfrm>
                <a:prstGeom prst="rect">
                  <a:avLst/>
                </a:prstGeom>
                <a:noFill/>
              </p:spPr>
              <p:txBody>
                <a:bodyPr wrap="square">
                  <a:spAutoFit/>
                </a:bodyPr>
                <a:lstStyle/>
                <a:p>
                  <a14:m>
                    <m:oMath xmlns:m="http://schemas.openxmlformats.org/officeDocument/2006/math">
                      <m:r>
                        <a:rPr lang="en-US" b="0" i="1" smtClean="0">
                          <a:solidFill>
                            <a:srgbClr val="000000"/>
                          </a:solidFill>
                          <a:latin typeface="Cambria Math" panose="02040503050406030204" pitchFamily="18" charset="0"/>
                        </a:rPr>
                        <m:t>𝑡</m:t>
                      </m:r>
                      <m:r>
                        <a:rPr lang="en-US" b="0" i="1" smtClean="0">
                          <a:solidFill>
                            <a:srgbClr val="000000"/>
                          </a:solidFill>
                          <a:latin typeface="Cambria Math" panose="02040503050406030204" pitchFamily="18" charset="0"/>
                        </a:rPr>
                        <m:t>≈</m:t>
                      </m:r>
                      <m:f>
                        <m:fPr>
                          <m:ctrlPr>
                            <a:rPr lang="en-US" b="0" i="1" smtClean="0">
                              <a:solidFill>
                                <a:srgbClr val="000000"/>
                              </a:solidFill>
                              <a:latin typeface="Cambria Math" panose="02040503050406030204" pitchFamily="18" charset="0"/>
                            </a:rPr>
                          </m:ctrlPr>
                        </m:fPr>
                        <m:num>
                          <m:r>
                            <a:rPr lang="en-US" b="0" i="1" smtClean="0">
                              <a:solidFill>
                                <a:srgbClr val="000000"/>
                              </a:solidFill>
                              <a:latin typeface="Cambria Math" panose="02040503050406030204" pitchFamily="18" charset="0"/>
                            </a:rPr>
                            <m:t>𝐷</m:t>
                          </m:r>
                          <m:r>
                            <a:rPr lang="en-US" b="0" i="1" smtClean="0">
                              <a:solidFill>
                                <a:srgbClr val="000000"/>
                              </a:solidFill>
                              <a:latin typeface="Cambria Math" panose="02040503050406030204" pitchFamily="18" charset="0"/>
                            </a:rPr>
                            <m:t>(</m:t>
                          </m:r>
                          <m:r>
                            <a:rPr lang="en-US" b="0" i="1" smtClean="0">
                              <a:solidFill>
                                <a:srgbClr val="000000"/>
                              </a:solidFill>
                              <a:latin typeface="Cambria Math" panose="02040503050406030204" pitchFamily="18" charset="0"/>
                            </a:rPr>
                            <m:t>𝐸</m:t>
                          </m:r>
                          <m:r>
                            <a:rPr lang="en-US" b="0" i="1" smtClean="0">
                              <a:solidFill>
                                <a:srgbClr val="000000"/>
                              </a:solidFill>
                              <a:latin typeface="Cambria Math" panose="02040503050406030204" pitchFamily="18" charset="0"/>
                            </a:rPr>
                            <m:t>)</m:t>
                          </m:r>
                        </m:num>
                        <m:den>
                          <m:sSubSup>
                            <m:sSubSupPr>
                              <m:ctrlPr>
                                <a:rPr lang="en-US" b="0" i="1" smtClean="0">
                                  <a:solidFill>
                                    <a:srgbClr val="000000"/>
                                  </a:solidFill>
                                  <a:latin typeface="Cambria Math" panose="02040503050406030204" pitchFamily="18" charset="0"/>
                                </a:rPr>
                              </m:ctrlPr>
                            </m:sSubSupPr>
                            <m:e>
                              <m:r>
                                <a:rPr lang="en-US" b="0" i="1" smtClean="0">
                                  <a:solidFill>
                                    <a:srgbClr val="000000"/>
                                  </a:solidFill>
                                  <a:latin typeface="Cambria Math" panose="02040503050406030204" pitchFamily="18" charset="0"/>
                                </a:rPr>
                                <m:t>𝑣</m:t>
                              </m:r>
                            </m:e>
                            <m:sub>
                              <m:r>
                                <a:rPr lang="en-US" b="0" i="1" smtClean="0">
                                  <a:solidFill>
                                    <a:srgbClr val="000000"/>
                                  </a:solidFill>
                                  <a:latin typeface="Cambria Math" panose="02040503050406030204" pitchFamily="18" charset="0"/>
                                </a:rPr>
                                <m:t>𝑠h</m:t>
                              </m:r>
                            </m:sub>
                            <m:sup>
                              <m:r>
                                <a:rPr lang="en-US" b="0" i="1" smtClean="0">
                                  <a:solidFill>
                                    <a:srgbClr val="000000"/>
                                  </a:solidFill>
                                  <a:latin typeface="Cambria Math" panose="02040503050406030204" pitchFamily="18" charset="0"/>
                                </a:rPr>
                                <m:t>2</m:t>
                              </m:r>
                            </m:sup>
                          </m:sSubSup>
                        </m:den>
                      </m:f>
                    </m:oMath>
                  </a14:m>
                  <a:r>
                    <a:rPr lang="en-US" b="0" i="1" dirty="0">
                      <a:solidFill>
                        <a:srgbClr val="000000"/>
                      </a:solidFill>
                      <a:latin typeface="Cambria Math" panose="02040503050406030204" pitchFamily="18" charset="0"/>
                    </a:rPr>
                    <a:t> </a:t>
                  </a:r>
                </a:p>
                <a:p>
                  <a:endParaRPr lang="en-US" b="0" i="1" dirty="0">
                    <a:solidFill>
                      <a:srgbClr val="000000"/>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b="0" i="1" smtClean="0">
                            <a:solidFill>
                              <a:srgbClr val="000000"/>
                            </a:solidFill>
                            <a:latin typeface="Cambria Math" panose="02040503050406030204" pitchFamily="18" charset="0"/>
                          </a:rPr>
                          <m:t> </m:t>
                        </m:r>
                      </m:oMath>
                    </m:oMathPara>
                  </a14:m>
                  <a:endParaRPr lang="en-US" b="0" dirty="0">
                    <a:solidFill>
                      <a:srgbClr val="000000"/>
                    </a:solidFill>
                  </a:endParaRPr>
                </a:p>
                <a:p>
                  <a:endParaRPr lang="en-ES" dirty="0"/>
                </a:p>
              </p:txBody>
            </p:sp>
          </mc:Choice>
          <mc:Fallback xmlns="">
            <p:sp>
              <p:nvSpPr>
                <p:cNvPr id="12" name="TextBox 11">
                  <a:extLst>
                    <a:ext uri="{FF2B5EF4-FFF2-40B4-BE49-F238E27FC236}">
                      <a16:creationId xmlns:a16="http://schemas.microsoft.com/office/drawing/2014/main" id="{1A8C5BE1-5A40-2A6E-11EA-FC0CB1E88F87}"/>
                    </a:ext>
                  </a:extLst>
                </p:cNvPr>
                <p:cNvSpPr txBox="1">
                  <a:spLocks noRot="1" noChangeAspect="1" noMove="1" noResize="1" noEditPoints="1" noAdjustHandles="1" noChangeArrowheads="1" noChangeShapeType="1" noTextEdit="1"/>
                </p:cNvSpPr>
                <p:nvPr/>
              </p:nvSpPr>
              <p:spPr>
                <a:xfrm>
                  <a:off x="1076826" y="1973283"/>
                  <a:ext cx="6100010" cy="1414298"/>
                </a:xfrm>
                <a:prstGeom prst="rect">
                  <a:avLst/>
                </a:prstGeom>
                <a:blipFill>
                  <a:blip r:embed="rId3"/>
                  <a:stretch>
                    <a:fillRect/>
                  </a:stretch>
                </a:blipFill>
              </p:spPr>
              <p:txBody>
                <a:bodyPr/>
                <a:lstStyle/>
                <a:p>
                  <a:r>
                    <a:rPr lang="en-ES">
                      <a:noFill/>
                    </a:rPr>
                    <a:t> </a:t>
                  </a:r>
                </a:p>
              </p:txBody>
            </p:sp>
          </mc:Fallback>
        </mc:AlternateContent>
        <p:cxnSp>
          <p:nvCxnSpPr>
            <p:cNvPr id="15" name="Straight Arrow Connector 14">
              <a:extLst>
                <a:ext uri="{FF2B5EF4-FFF2-40B4-BE49-F238E27FC236}">
                  <a16:creationId xmlns:a16="http://schemas.microsoft.com/office/drawing/2014/main" id="{27EFD374-3CA8-BA8C-46E0-4CAA9D05114C}"/>
                </a:ext>
              </a:extLst>
            </p:cNvPr>
            <p:cNvCxnSpPr/>
            <p:nvPr/>
          </p:nvCxnSpPr>
          <p:spPr>
            <a:xfrm>
              <a:off x="2418347" y="2213811"/>
              <a:ext cx="1552074"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3A989D2-54C9-DD91-54A4-D595590D7F26}"/>
                    </a:ext>
                  </a:extLst>
                </p:cNvPr>
                <p:cNvSpPr txBox="1"/>
                <p:nvPr/>
              </p:nvSpPr>
              <p:spPr>
                <a:xfrm>
                  <a:off x="4357437" y="1973283"/>
                  <a:ext cx="6100010" cy="1211294"/>
                </a:xfrm>
                <a:prstGeom prst="rect">
                  <a:avLst/>
                </a:prstGeom>
                <a:noFill/>
              </p:spPr>
              <p:txBody>
                <a:bodyPr wrap="square">
                  <a:spAutoFit/>
                </a:bodyPr>
                <a:lstStyle/>
                <a:p>
                  <a14:m>
                    <m:oMath xmlns:m="http://schemas.openxmlformats.org/officeDocument/2006/math">
                      <m:sSub>
                        <m:sSubPr>
                          <m:ctrlPr>
                            <a:rPr lang="en-US" b="0" i="1" smtClean="0">
                              <a:solidFill>
                                <a:srgbClr val="000000"/>
                              </a:solidFill>
                              <a:latin typeface="Cambria Math" panose="02040503050406030204" pitchFamily="18" charset="0"/>
                            </a:rPr>
                          </m:ctrlPr>
                        </m:sSubPr>
                        <m:e>
                          <m:r>
                            <a:rPr lang="en-US" b="0" i="1" smtClean="0">
                              <a:solidFill>
                                <a:srgbClr val="000000"/>
                              </a:solidFill>
                              <a:latin typeface="Cambria Math" panose="02040503050406030204" pitchFamily="18" charset="0"/>
                            </a:rPr>
                            <m:t>𝐸</m:t>
                          </m:r>
                        </m:e>
                        <m:sub>
                          <m:r>
                            <a:rPr lang="en-US" b="0" i="1" smtClean="0">
                              <a:solidFill>
                                <a:srgbClr val="000000"/>
                              </a:solidFill>
                              <a:latin typeface="Cambria Math" panose="02040503050406030204" pitchFamily="18" charset="0"/>
                            </a:rPr>
                            <m:t>𝑚𝑎𝑥</m:t>
                          </m:r>
                        </m:sub>
                      </m:sSub>
                      <m:r>
                        <a:rPr lang="en-US" b="0" i="1" smtClean="0">
                          <a:solidFill>
                            <a:srgbClr val="000000"/>
                          </a:solidFill>
                          <a:latin typeface="Cambria Math" panose="02040503050406030204" pitchFamily="18" charset="0"/>
                        </a:rPr>
                        <m:t>∝</m:t>
                      </m:r>
                      <m:r>
                        <a:rPr lang="en-US" b="0" i="1" smtClean="0">
                          <a:solidFill>
                            <a:srgbClr val="000000"/>
                          </a:solidFill>
                          <a:latin typeface="Cambria Math" panose="02040503050406030204" pitchFamily="18" charset="0"/>
                        </a:rPr>
                        <m:t>𝑡𝐵</m:t>
                      </m:r>
                      <m:sSubSup>
                        <m:sSubSupPr>
                          <m:ctrlPr>
                            <a:rPr lang="en-US" b="0" i="1" smtClean="0">
                              <a:solidFill>
                                <a:srgbClr val="000000"/>
                              </a:solidFill>
                              <a:latin typeface="Cambria Math" panose="02040503050406030204" pitchFamily="18" charset="0"/>
                            </a:rPr>
                          </m:ctrlPr>
                        </m:sSubSupPr>
                        <m:e>
                          <m:r>
                            <a:rPr lang="en-US" b="0" i="1" smtClean="0">
                              <a:solidFill>
                                <a:srgbClr val="000000"/>
                              </a:solidFill>
                              <a:latin typeface="Cambria Math" panose="02040503050406030204" pitchFamily="18" charset="0"/>
                            </a:rPr>
                            <m:t>𝑣</m:t>
                          </m:r>
                        </m:e>
                        <m:sub>
                          <m:r>
                            <a:rPr lang="en-US" b="0" i="1" smtClean="0">
                              <a:solidFill>
                                <a:srgbClr val="000000"/>
                              </a:solidFill>
                              <a:latin typeface="Cambria Math" panose="02040503050406030204" pitchFamily="18" charset="0"/>
                            </a:rPr>
                            <m:t>𝑠h</m:t>
                          </m:r>
                        </m:sub>
                        <m:sup>
                          <m:r>
                            <a:rPr lang="en-US" b="0" i="1" smtClean="0">
                              <a:solidFill>
                                <a:srgbClr val="000000"/>
                              </a:solidFill>
                              <a:latin typeface="Cambria Math" panose="02040503050406030204" pitchFamily="18" charset="0"/>
                            </a:rPr>
                            <m:t>2</m:t>
                          </m:r>
                        </m:sup>
                      </m:sSubSup>
                    </m:oMath>
                  </a14:m>
                  <a:r>
                    <a:rPr lang="en-US" b="0" i="1" dirty="0">
                      <a:solidFill>
                        <a:srgbClr val="000000"/>
                      </a:solidFill>
                      <a:latin typeface="Cambria Math" panose="02040503050406030204" pitchFamily="18" charset="0"/>
                    </a:rPr>
                    <a:t> </a:t>
                  </a:r>
                </a:p>
                <a:p>
                  <a:endParaRPr lang="en-US" b="0" i="1" dirty="0">
                    <a:solidFill>
                      <a:srgbClr val="000000"/>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b="0" i="1" smtClean="0">
                            <a:solidFill>
                              <a:srgbClr val="000000"/>
                            </a:solidFill>
                            <a:latin typeface="Cambria Math" panose="02040503050406030204" pitchFamily="18" charset="0"/>
                          </a:rPr>
                          <m:t> </m:t>
                        </m:r>
                      </m:oMath>
                    </m:oMathPara>
                  </a14:m>
                  <a:endParaRPr lang="en-US" b="0" dirty="0">
                    <a:solidFill>
                      <a:srgbClr val="000000"/>
                    </a:solidFill>
                  </a:endParaRPr>
                </a:p>
                <a:p>
                  <a:endParaRPr lang="en-ES" dirty="0"/>
                </a:p>
              </p:txBody>
            </p:sp>
          </mc:Choice>
          <mc:Fallback xmlns="">
            <p:sp>
              <p:nvSpPr>
                <p:cNvPr id="16" name="TextBox 15">
                  <a:extLst>
                    <a:ext uri="{FF2B5EF4-FFF2-40B4-BE49-F238E27FC236}">
                      <a16:creationId xmlns:a16="http://schemas.microsoft.com/office/drawing/2014/main" id="{F3A989D2-54C9-DD91-54A4-D595590D7F26}"/>
                    </a:ext>
                  </a:extLst>
                </p:cNvPr>
                <p:cNvSpPr txBox="1">
                  <a:spLocks noRot="1" noChangeAspect="1" noMove="1" noResize="1" noEditPoints="1" noAdjustHandles="1" noChangeArrowheads="1" noChangeShapeType="1" noTextEdit="1"/>
                </p:cNvSpPr>
                <p:nvPr/>
              </p:nvSpPr>
              <p:spPr>
                <a:xfrm>
                  <a:off x="4357437" y="1973283"/>
                  <a:ext cx="6100010" cy="1211294"/>
                </a:xfrm>
                <a:prstGeom prst="rect">
                  <a:avLst/>
                </a:prstGeom>
                <a:blipFill>
                  <a:blip r:embed="rId4"/>
                  <a:stretch>
                    <a:fillRect/>
                  </a:stretch>
                </a:blipFill>
              </p:spPr>
              <p:txBody>
                <a:bodyPr/>
                <a:lstStyle/>
                <a:p>
                  <a:r>
                    <a:rPr lang="en-E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C17246E4-2C90-E7B4-DAE7-2AB6E7CB0C57}"/>
                    </a:ext>
                  </a:extLst>
                </p:cNvPr>
                <p:cNvSpPr txBox="1"/>
                <p:nvPr/>
              </p:nvSpPr>
              <p:spPr>
                <a:xfrm>
                  <a:off x="2364916" y="2318132"/>
                  <a:ext cx="1822073" cy="1200329"/>
                </a:xfrm>
                <a:prstGeom prst="rect">
                  <a:avLst/>
                </a:prstGeom>
                <a:noFill/>
              </p:spPr>
              <p:txBody>
                <a:bodyPr wrap="square">
                  <a:spAutoFit/>
                </a:bodyPr>
                <a:lstStyle/>
                <a:p>
                  <a:r>
                    <a:rPr lang="en-US" b="0" dirty="0">
                      <a:solidFill>
                        <a:srgbClr val="000000"/>
                      </a:solidFill>
                    </a:rPr>
                    <a:t> </a:t>
                  </a:r>
                  <a14:m>
                    <m:oMath xmlns:m="http://schemas.openxmlformats.org/officeDocument/2006/math">
                      <m:r>
                        <m:rPr>
                          <m:sty m:val="p"/>
                        </m:rPr>
                        <a:rPr lang="en-US" b="0" i="0" smtClean="0">
                          <a:solidFill>
                            <a:srgbClr val="000000"/>
                          </a:solidFill>
                          <a:latin typeface="Cambria Math" panose="02040503050406030204" pitchFamily="18" charset="0"/>
                        </a:rPr>
                        <m:t>D</m:t>
                      </m:r>
                      <m:r>
                        <a:rPr lang="en-US" b="0" i="1" smtClean="0">
                          <a:solidFill>
                            <a:srgbClr val="000000"/>
                          </a:solidFill>
                          <a:latin typeface="Cambria Math" panose="02040503050406030204" pitchFamily="18" charset="0"/>
                        </a:rPr>
                        <m:t>∝</m:t>
                      </m:r>
                      <m:sSub>
                        <m:sSubPr>
                          <m:ctrlPr>
                            <a:rPr lang="en-US" b="0" i="1" smtClean="0">
                              <a:solidFill>
                                <a:srgbClr val="000000"/>
                              </a:solidFill>
                              <a:latin typeface="Cambria Math" panose="02040503050406030204" pitchFamily="18" charset="0"/>
                            </a:rPr>
                          </m:ctrlPr>
                        </m:sSubPr>
                        <m:e>
                          <m:r>
                            <a:rPr lang="en-US" b="0" i="1" smtClean="0">
                              <a:solidFill>
                                <a:srgbClr val="000000"/>
                              </a:solidFill>
                              <a:latin typeface="Cambria Math" panose="02040503050406030204" pitchFamily="18" charset="0"/>
                            </a:rPr>
                            <m:t>𝑟</m:t>
                          </m:r>
                        </m:e>
                        <m:sub>
                          <m:r>
                            <a:rPr lang="en-US" b="0" i="1" smtClean="0">
                              <a:solidFill>
                                <a:srgbClr val="000000"/>
                              </a:solidFill>
                              <a:latin typeface="Cambria Math" panose="02040503050406030204" pitchFamily="18" charset="0"/>
                            </a:rPr>
                            <m:t>𝐿</m:t>
                          </m:r>
                        </m:sub>
                      </m:sSub>
                      <m:r>
                        <a:rPr lang="en-US" b="0" i="1" smtClean="0">
                          <a:solidFill>
                            <a:srgbClr val="000000"/>
                          </a:solidFill>
                          <a:latin typeface="Cambria Math" panose="02040503050406030204" pitchFamily="18" charset="0"/>
                        </a:rPr>
                        <m:t>∝</m:t>
                      </m:r>
                      <m:r>
                        <a:rPr lang="en-US" b="0" i="1" smtClean="0">
                          <a:solidFill>
                            <a:srgbClr val="000000"/>
                          </a:solidFill>
                          <a:latin typeface="Cambria Math" panose="02040503050406030204" pitchFamily="18" charset="0"/>
                        </a:rPr>
                        <m:t>𝐸</m:t>
                      </m:r>
                      <m:r>
                        <a:rPr lang="en-US" b="0" i="1" smtClean="0">
                          <a:solidFill>
                            <a:srgbClr val="000000"/>
                          </a:solidFill>
                          <a:latin typeface="Cambria Math" panose="02040503050406030204" pitchFamily="18" charset="0"/>
                        </a:rPr>
                        <m:t>/</m:t>
                      </m:r>
                      <m:r>
                        <a:rPr lang="en-US" b="0" i="1" smtClean="0">
                          <a:solidFill>
                            <a:srgbClr val="000000"/>
                          </a:solidFill>
                          <a:latin typeface="Cambria Math" panose="02040503050406030204" pitchFamily="18" charset="0"/>
                        </a:rPr>
                        <m:t>𝐵</m:t>
                      </m:r>
                    </m:oMath>
                  </a14:m>
                  <a:endParaRPr lang="en-US" b="0" i="1" dirty="0">
                    <a:solidFill>
                      <a:srgbClr val="000000"/>
                    </a:solidFill>
                    <a:latin typeface="Cambria Math" panose="02040503050406030204" pitchFamily="18" charset="0"/>
                  </a:endParaRPr>
                </a:p>
                <a:p>
                  <a:endParaRPr lang="en-US" b="0" i="1" dirty="0">
                    <a:solidFill>
                      <a:srgbClr val="000000"/>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b="0" i="1" smtClean="0">
                            <a:solidFill>
                              <a:srgbClr val="000000"/>
                            </a:solidFill>
                            <a:latin typeface="Cambria Math" panose="02040503050406030204" pitchFamily="18" charset="0"/>
                          </a:rPr>
                          <m:t> </m:t>
                        </m:r>
                      </m:oMath>
                    </m:oMathPara>
                  </a14:m>
                  <a:endParaRPr lang="en-US" b="0" dirty="0">
                    <a:solidFill>
                      <a:srgbClr val="000000"/>
                    </a:solidFill>
                  </a:endParaRPr>
                </a:p>
                <a:p>
                  <a:endParaRPr lang="en-ES" dirty="0"/>
                </a:p>
              </p:txBody>
            </p:sp>
          </mc:Choice>
          <mc:Fallback xmlns="">
            <p:sp>
              <p:nvSpPr>
                <p:cNvPr id="19" name="TextBox 18">
                  <a:extLst>
                    <a:ext uri="{FF2B5EF4-FFF2-40B4-BE49-F238E27FC236}">
                      <a16:creationId xmlns:a16="http://schemas.microsoft.com/office/drawing/2014/main" id="{C17246E4-2C90-E7B4-DAE7-2AB6E7CB0C57}"/>
                    </a:ext>
                  </a:extLst>
                </p:cNvPr>
                <p:cNvSpPr txBox="1">
                  <a:spLocks noRot="1" noChangeAspect="1" noMove="1" noResize="1" noEditPoints="1" noAdjustHandles="1" noChangeArrowheads="1" noChangeShapeType="1" noTextEdit="1"/>
                </p:cNvSpPr>
                <p:nvPr/>
              </p:nvSpPr>
              <p:spPr>
                <a:xfrm>
                  <a:off x="2364916" y="2318132"/>
                  <a:ext cx="1822073" cy="1200329"/>
                </a:xfrm>
                <a:prstGeom prst="rect">
                  <a:avLst/>
                </a:prstGeom>
                <a:blipFill>
                  <a:blip r:embed="rId5"/>
                  <a:stretch>
                    <a:fillRect/>
                  </a:stretch>
                </a:blipFill>
              </p:spPr>
              <p:txBody>
                <a:bodyPr/>
                <a:lstStyle/>
                <a:p>
                  <a:r>
                    <a:rPr lang="en-ES">
                      <a:noFill/>
                    </a:rPr>
                    <a:t> </a:t>
                  </a:r>
                </a:p>
              </p:txBody>
            </p:sp>
          </mc:Fallback>
        </mc:AlternateContent>
      </p:grpSp>
      <p:pic>
        <p:nvPicPr>
          <p:cNvPr id="23" name="Picture 22">
            <a:extLst>
              <a:ext uri="{FF2B5EF4-FFF2-40B4-BE49-F238E27FC236}">
                <a16:creationId xmlns:a16="http://schemas.microsoft.com/office/drawing/2014/main" id="{5C44D011-7EB7-F53C-A6AF-5439B7666AFB}"/>
              </a:ext>
            </a:extLst>
          </p:cNvPr>
          <p:cNvPicPr>
            <a:picLocks noChangeAspect="1"/>
          </p:cNvPicPr>
          <p:nvPr/>
        </p:nvPicPr>
        <p:blipFill>
          <a:blip r:embed="rId6"/>
          <a:stretch>
            <a:fillRect/>
          </a:stretch>
        </p:blipFill>
        <p:spPr>
          <a:xfrm>
            <a:off x="6647448" y="3067575"/>
            <a:ext cx="3112672" cy="2951115"/>
          </a:xfrm>
          <a:prstGeom prst="rect">
            <a:avLst/>
          </a:prstGeom>
        </p:spPr>
      </p:pic>
      <p:sp>
        <p:nvSpPr>
          <p:cNvPr id="26" name="TextBox 25">
            <a:extLst>
              <a:ext uri="{FF2B5EF4-FFF2-40B4-BE49-F238E27FC236}">
                <a16:creationId xmlns:a16="http://schemas.microsoft.com/office/drawing/2014/main" id="{A70197E0-C688-730D-BEC4-D48274B1107D}"/>
              </a:ext>
            </a:extLst>
          </p:cNvPr>
          <p:cNvSpPr txBox="1"/>
          <p:nvPr/>
        </p:nvSpPr>
        <p:spPr>
          <a:xfrm>
            <a:off x="3089275" y="6475314"/>
            <a:ext cx="7008394" cy="369332"/>
          </a:xfrm>
          <a:prstGeom prst="rect">
            <a:avLst/>
          </a:prstGeom>
          <a:noFill/>
        </p:spPr>
        <p:txBody>
          <a:bodyPr wrap="square">
            <a:spAutoFit/>
          </a:bodyPr>
          <a:lstStyle/>
          <a:p>
            <a:r>
              <a:rPr lang="en-ES" dirty="0"/>
              <a:t>Uchiyama et al, 2017</a:t>
            </a:r>
          </a:p>
        </p:txBody>
      </p:sp>
    </p:spTree>
    <p:extLst>
      <p:ext uri="{BB962C8B-B14F-4D97-AF65-F5344CB8AC3E}">
        <p14:creationId xmlns:p14="http://schemas.microsoft.com/office/powerpoint/2010/main" val="2653597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5F655DA-483E-2A9F-EA18-65F16DBE03C5}"/>
              </a:ext>
            </a:extLst>
          </p:cNvPr>
          <p:cNvSpPr>
            <a:spLocks noGrp="1"/>
          </p:cNvSpPr>
          <p:nvPr>
            <p:ph type="title"/>
          </p:nvPr>
        </p:nvSpPr>
        <p:spPr/>
        <p:txBody>
          <a:bodyPr/>
          <a:lstStyle/>
          <a:p>
            <a:r>
              <a:rPr lang="en-ES" dirty="0"/>
              <a:t>Supernova as PeV accelerators: theory</a:t>
            </a:r>
          </a:p>
        </p:txBody>
      </p:sp>
      <p:sp>
        <p:nvSpPr>
          <p:cNvPr id="8" name="Text Placeholder 7">
            <a:extLst>
              <a:ext uri="{FF2B5EF4-FFF2-40B4-BE49-F238E27FC236}">
                <a16:creationId xmlns:a16="http://schemas.microsoft.com/office/drawing/2014/main" id="{B400C54E-2606-AAFF-8DFA-9623AB898FC4}"/>
              </a:ext>
            </a:extLst>
          </p:cNvPr>
          <p:cNvSpPr>
            <a:spLocks noGrp="1"/>
          </p:cNvSpPr>
          <p:nvPr>
            <p:ph type="body" sz="quarter" idx="13"/>
          </p:nvPr>
        </p:nvSpPr>
        <p:spPr/>
        <p:txBody>
          <a:bodyPr/>
          <a:lstStyle/>
          <a:p>
            <a:r>
              <a:rPr lang="en-ES" dirty="0"/>
              <a:t>The maximum energy attained in SNRs</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A27B3FF-FD82-304A-C31A-931F7F249E98}"/>
                  </a:ext>
                </a:extLst>
              </p:cNvPr>
              <p:cNvSpPr txBox="1"/>
              <p:nvPr/>
            </p:nvSpPr>
            <p:spPr>
              <a:xfrm>
                <a:off x="561975" y="1433817"/>
                <a:ext cx="13049250" cy="1766509"/>
              </a:xfrm>
              <a:prstGeom prst="rect">
                <a:avLst/>
              </a:prstGeom>
              <a:noFill/>
            </p:spPr>
            <p:txBody>
              <a:bodyPr wrap="square">
                <a:spAutoFit/>
              </a:bodyPr>
              <a:lstStyle/>
              <a:p>
                <a:pPr marL="285750" indent="-285750">
                  <a:buFont typeface="Arial" panose="020B0604020202020204" pitchFamily="34" charset="0"/>
                  <a:buChar char="•"/>
                </a:pPr>
                <a:r>
                  <a:rPr lang="en-GB" dirty="0"/>
                  <a:t>SNR as </a:t>
                </a:r>
                <a:r>
                  <a:rPr lang="en-GB" dirty="0" err="1"/>
                  <a:t>PeVatrons</a:t>
                </a:r>
                <a:r>
                  <a:rPr lang="en-GB" dirty="0"/>
                  <a:t> </a:t>
                </a:r>
                <a:r>
                  <a:rPr lang="en-GB" dirty="0">
                    <a:solidFill>
                      <a:schemeClr val="tx1"/>
                    </a:solidFill>
                  </a:rPr>
                  <a:t>requires (</a:t>
                </a:r>
                <a:r>
                  <a:rPr lang="en-GB" dirty="0" err="1">
                    <a:solidFill>
                      <a:schemeClr val="tx1"/>
                    </a:solidFill>
                  </a:rPr>
                  <a:t>i</a:t>
                </a:r>
                <a:r>
                  <a:rPr lang="en-GB" dirty="0">
                    <a:solidFill>
                      <a:schemeClr val="tx1"/>
                    </a:solidFill>
                  </a:rPr>
                  <a:t>) </a:t>
                </a:r>
                <a:r>
                  <a:rPr lang="en-GB" i="1" dirty="0">
                    <a:solidFill>
                      <a:schemeClr val="tx1"/>
                    </a:solidFill>
                    <a:latin typeface="Cambria Math" panose="02040503050406030204" pitchFamily="18" charset="0"/>
                    <a:ea typeface="Cambria Math" panose="02040503050406030204" pitchFamily="18" charset="0"/>
                  </a:rPr>
                  <a:t> </a:t>
                </a:r>
                <a14:m>
                  <m:oMath xmlns:m="http://schemas.openxmlformats.org/officeDocument/2006/math">
                    <m:r>
                      <a:rPr lang="en-GB" b="0" i="1" smtClean="0">
                        <a:solidFill>
                          <a:schemeClr val="tx1"/>
                        </a:solidFill>
                        <a:latin typeface="Cambria Math" panose="02040503050406030204" pitchFamily="18" charset="0"/>
                        <a:ea typeface="Cambria Math" panose="02040503050406030204" pitchFamily="18" charset="0"/>
                      </a:rPr>
                      <m:t>𝐵</m:t>
                    </m:r>
                  </m:oMath>
                </a14:m>
                <a:r>
                  <a:rPr lang="en-GB" dirty="0">
                    <a:solidFill>
                      <a:schemeClr val="tx1"/>
                    </a:solidFill>
                  </a:rPr>
                  <a:t> amplification (ii) turbulence on Larmor scale</a:t>
                </a:r>
                <a:endParaRPr lang="en-GB" dirty="0"/>
              </a:p>
              <a:p>
                <a:r>
                  <a:rPr lang="en-GB" dirty="0"/>
                  <a:t>	</a:t>
                </a:r>
                <a:r>
                  <a:rPr lang="en-GB" b="1" dirty="0"/>
                  <a:t>=&gt; We need escape of particles upstream to excite self-confining fluctuating magnetic fields</a:t>
                </a:r>
                <a:r>
                  <a:rPr lang="en-GB" dirty="0"/>
                  <a:t>  </a:t>
                </a:r>
              </a:p>
              <a:p>
                <a:pPr marL="285750" indent="-285750">
                  <a:buFont typeface="Arial" panose="020B0604020202020204" pitchFamily="34" charset="0"/>
                  <a:buChar char="•"/>
                </a:pPr>
                <a:r>
                  <a:rPr lang="en-GB" dirty="0"/>
                  <a:t>Assume 3% </a:t>
                </a:r>
                <a14:m>
                  <m:oMath xmlns:m="http://schemas.openxmlformats.org/officeDocument/2006/math">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𝜂</m:t>
                        </m:r>
                      </m:e>
                      <m:sub>
                        <m:r>
                          <m:rPr>
                            <m:sty m:val="p"/>
                          </m:rPr>
                          <a:rPr lang="en-GB" b="0" i="0" smtClean="0">
                            <a:latin typeface="Cambria Math" panose="02040503050406030204" pitchFamily="18" charset="0"/>
                          </a:rPr>
                          <m:t>CR</m:t>
                        </m:r>
                        <m:r>
                          <a:rPr lang="en-GB" b="0" i="0" smtClean="0">
                            <a:latin typeface="Cambria Math" panose="02040503050406030204" pitchFamily="18" charset="0"/>
                          </a:rPr>
                          <m:t>,</m:t>
                        </m:r>
                        <m:r>
                          <m:rPr>
                            <m:sty m:val="p"/>
                          </m:rPr>
                          <a:rPr lang="en-GB" b="0" i="0" smtClean="0">
                            <a:latin typeface="Cambria Math" panose="02040503050406030204" pitchFamily="18" charset="0"/>
                          </a:rPr>
                          <m:t>max</m:t>
                        </m:r>
                      </m:sub>
                    </m:sSub>
                    <m:r>
                      <a:rPr lang="en-GB" b="0" i="1" smtClean="0">
                        <a:latin typeface="Cambria Math" panose="02040503050406030204" pitchFamily="18" charset="0"/>
                      </a:rPr>
                      <m:t>)</m:t>
                    </m:r>
                  </m:oMath>
                </a14:m>
                <a:r>
                  <a:rPr lang="en-GB" dirty="0"/>
                  <a:t> of</a:t>
                </a:r>
                <a14:m>
                  <m:oMath xmlns:m="http://schemas.openxmlformats.org/officeDocument/2006/math">
                    <m:r>
                      <a:rPr lang="en-GB" b="0" i="1" smtClean="0">
                        <a:latin typeface="Cambria Math" panose="02040503050406030204" pitchFamily="18" charset="0"/>
                      </a:rPr>
                      <m:t> </m:t>
                    </m:r>
                    <m:sSub>
                      <m:sSubPr>
                        <m:ctrlPr>
                          <a:rPr lang="en-GB" i="1" smtClean="0">
                            <a:latin typeface="Cambria Math" panose="02040503050406030204" pitchFamily="18" charset="0"/>
                          </a:rPr>
                        </m:ctrlPr>
                      </m:sSubPr>
                      <m:e>
                        <m:r>
                          <a:rPr lang="en-GB" b="0" i="1" smtClean="0">
                            <a:latin typeface="Cambria Math" panose="02040503050406030204" pitchFamily="18" charset="0"/>
                          </a:rPr>
                          <m:t>𝐸</m:t>
                        </m:r>
                      </m:e>
                      <m:sub>
                        <m:r>
                          <m:rPr>
                            <m:sty m:val="p"/>
                          </m:rPr>
                          <a:rPr lang="en-GB" b="0" i="0" smtClean="0">
                            <a:latin typeface="Cambria Math" panose="02040503050406030204" pitchFamily="18" charset="0"/>
                          </a:rPr>
                          <m:t>SNR</m:t>
                        </m:r>
                      </m:sub>
                    </m:sSub>
                  </m:oMath>
                </a14:m>
                <a:r>
                  <a:rPr lang="en-GB" dirty="0"/>
                  <a:t> goes into CR that drive largescale turbulence</a:t>
                </a:r>
              </a:p>
              <a:p>
                <a:endParaRPr lang="en-GB" dirty="0"/>
              </a:p>
              <a:p>
                <a:pPr marL="285750" indent="-285750">
                  <a:buFont typeface="Arial" panose="020B0604020202020204" pitchFamily="34" charset="0"/>
                  <a:buChar char="•"/>
                </a:pPr>
                <a:endParaRPr lang="en-GB" dirty="0"/>
              </a:p>
              <a:p>
                <a:endParaRPr lang="en-GB" dirty="0"/>
              </a:p>
            </p:txBody>
          </p:sp>
        </mc:Choice>
        <mc:Fallback xmlns="">
          <p:sp>
            <p:nvSpPr>
              <p:cNvPr id="5" name="TextBox 4">
                <a:extLst>
                  <a:ext uri="{FF2B5EF4-FFF2-40B4-BE49-F238E27FC236}">
                    <a16:creationId xmlns:a16="http://schemas.microsoft.com/office/drawing/2014/main" id="{EA27B3FF-FD82-304A-C31A-931F7F249E98}"/>
                  </a:ext>
                </a:extLst>
              </p:cNvPr>
              <p:cNvSpPr txBox="1">
                <a:spLocks noRot="1" noChangeAspect="1" noMove="1" noResize="1" noEditPoints="1" noAdjustHandles="1" noChangeArrowheads="1" noChangeShapeType="1" noTextEdit="1"/>
              </p:cNvSpPr>
              <p:nvPr/>
            </p:nvSpPr>
            <p:spPr>
              <a:xfrm>
                <a:off x="561975" y="1433817"/>
                <a:ext cx="13049250" cy="1766509"/>
              </a:xfrm>
              <a:prstGeom prst="rect">
                <a:avLst/>
              </a:prstGeom>
              <a:blipFill>
                <a:blip r:embed="rId2"/>
                <a:stretch>
                  <a:fillRect l="-292" t="-2128"/>
                </a:stretch>
              </a:blipFill>
            </p:spPr>
            <p:txBody>
              <a:bodyPr/>
              <a:lstStyle/>
              <a:p>
                <a:r>
                  <a:rPr lang="en-ES">
                    <a:noFill/>
                  </a:rPr>
                  <a:t> </a:t>
                </a:r>
              </a:p>
            </p:txBody>
          </p:sp>
        </mc:Fallback>
      </mc:AlternateContent>
      <p:pic>
        <p:nvPicPr>
          <p:cNvPr id="20" name="Picture 19">
            <a:extLst>
              <a:ext uri="{FF2B5EF4-FFF2-40B4-BE49-F238E27FC236}">
                <a16:creationId xmlns:a16="http://schemas.microsoft.com/office/drawing/2014/main" id="{6430406E-6FFB-CC85-4813-D2F6144EE564}"/>
              </a:ext>
            </a:extLst>
          </p:cNvPr>
          <p:cNvPicPr>
            <a:picLocks noChangeAspect="1"/>
          </p:cNvPicPr>
          <p:nvPr/>
        </p:nvPicPr>
        <p:blipFill>
          <a:blip r:embed="rId3"/>
          <a:stretch>
            <a:fillRect/>
          </a:stretch>
        </p:blipFill>
        <p:spPr>
          <a:xfrm>
            <a:off x="807868" y="2532762"/>
            <a:ext cx="7473890" cy="703561"/>
          </a:xfrm>
          <a:prstGeom prst="rect">
            <a:avLst/>
          </a:prstGeom>
        </p:spPr>
      </p:pic>
      <p:sp>
        <p:nvSpPr>
          <p:cNvPr id="21" name="TextBox 20">
            <a:extLst>
              <a:ext uri="{FF2B5EF4-FFF2-40B4-BE49-F238E27FC236}">
                <a16:creationId xmlns:a16="http://schemas.microsoft.com/office/drawing/2014/main" id="{57BFA612-4EE5-7245-1007-D9D42F02F655}"/>
              </a:ext>
            </a:extLst>
          </p:cNvPr>
          <p:cNvSpPr txBox="1"/>
          <p:nvPr/>
        </p:nvSpPr>
        <p:spPr>
          <a:xfrm>
            <a:off x="807868" y="3261482"/>
            <a:ext cx="6096000" cy="307777"/>
          </a:xfrm>
          <a:prstGeom prst="rect">
            <a:avLst/>
          </a:prstGeom>
          <a:noFill/>
        </p:spPr>
        <p:txBody>
          <a:bodyPr wrap="square">
            <a:spAutoFit/>
          </a:bodyPr>
          <a:lstStyle/>
          <a:p>
            <a:r>
              <a:rPr lang="en-GB" sz="1400" i="1" dirty="0">
                <a:solidFill>
                  <a:schemeClr val="tx2"/>
                </a:solidFill>
              </a:rPr>
              <a:t>Bell et al 2013</a:t>
            </a:r>
            <a:endParaRPr lang="en-ES" sz="1400" i="1" dirty="0">
              <a:solidFill>
                <a:schemeClr val="tx2"/>
              </a:solidFill>
            </a:endParaRPr>
          </a:p>
        </p:txBody>
      </p:sp>
    </p:spTree>
    <p:extLst>
      <p:ext uri="{BB962C8B-B14F-4D97-AF65-F5344CB8AC3E}">
        <p14:creationId xmlns:p14="http://schemas.microsoft.com/office/powerpoint/2010/main" val="2349823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5F655DA-483E-2A9F-EA18-65F16DBE03C5}"/>
              </a:ext>
            </a:extLst>
          </p:cNvPr>
          <p:cNvSpPr>
            <a:spLocks noGrp="1"/>
          </p:cNvSpPr>
          <p:nvPr>
            <p:ph type="title"/>
          </p:nvPr>
        </p:nvSpPr>
        <p:spPr/>
        <p:txBody>
          <a:bodyPr/>
          <a:lstStyle/>
          <a:p>
            <a:r>
              <a:rPr lang="en-ES" dirty="0"/>
              <a:t>Supernova as PeV accelerators</a:t>
            </a:r>
          </a:p>
        </p:txBody>
      </p:sp>
      <p:sp>
        <p:nvSpPr>
          <p:cNvPr id="8" name="Text Placeholder 7">
            <a:extLst>
              <a:ext uri="{FF2B5EF4-FFF2-40B4-BE49-F238E27FC236}">
                <a16:creationId xmlns:a16="http://schemas.microsoft.com/office/drawing/2014/main" id="{B400C54E-2606-AAFF-8DFA-9623AB898FC4}"/>
              </a:ext>
            </a:extLst>
          </p:cNvPr>
          <p:cNvSpPr>
            <a:spLocks noGrp="1"/>
          </p:cNvSpPr>
          <p:nvPr>
            <p:ph type="body" sz="quarter" idx="13"/>
          </p:nvPr>
        </p:nvSpPr>
        <p:spPr/>
        <p:txBody>
          <a:bodyPr/>
          <a:lstStyle/>
          <a:p>
            <a:r>
              <a:rPr lang="en-ES" dirty="0"/>
              <a:t>The maximum energy</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A27B3FF-FD82-304A-C31A-931F7F249E98}"/>
                  </a:ext>
                </a:extLst>
              </p:cNvPr>
              <p:cNvSpPr txBox="1"/>
              <p:nvPr/>
            </p:nvSpPr>
            <p:spPr>
              <a:xfrm>
                <a:off x="561975" y="1433817"/>
                <a:ext cx="13049250" cy="1766509"/>
              </a:xfrm>
              <a:prstGeom prst="rect">
                <a:avLst/>
              </a:prstGeom>
              <a:noFill/>
            </p:spPr>
            <p:txBody>
              <a:bodyPr wrap="square">
                <a:spAutoFit/>
              </a:bodyPr>
              <a:lstStyle/>
              <a:p>
                <a:pPr marL="285750" indent="-285750">
                  <a:buFont typeface="Arial" panose="020B0604020202020204" pitchFamily="34" charset="0"/>
                  <a:buChar char="•"/>
                </a:pPr>
                <a:r>
                  <a:rPr lang="en-GB" dirty="0"/>
                  <a:t>SNR as </a:t>
                </a:r>
                <a:r>
                  <a:rPr lang="en-GB" dirty="0" err="1"/>
                  <a:t>PeVatrons</a:t>
                </a:r>
                <a:r>
                  <a:rPr lang="en-GB" dirty="0"/>
                  <a:t> </a:t>
                </a:r>
                <a:r>
                  <a:rPr lang="en-GB" dirty="0">
                    <a:solidFill>
                      <a:schemeClr val="tx1"/>
                    </a:solidFill>
                  </a:rPr>
                  <a:t>requires (</a:t>
                </a:r>
                <a:r>
                  <a:rPr lang="en-GB" dirty="0" err="1">
                    <a:solidFill>
                      <a:schemeClr val="tx1"/>
                    </a:solidFill>
                  </a:rPr>
                  <a:t>i</a:t>
                </a:r>
                <a:r>
                  <a:rPr lang="en-GB" dirty="0">
                    <a:solidFill>
                      <a:schemeClr val="tx1"/>
                    </a:solidFill>
                  </a:rPr>
                  <a:t>) </a:t>
                </a:r>
                <a:r>
                  <a:rPr lang="en-GB" i="1" dirty="0">
                    <a:solidFill>
                      <a:schemeClr val="tx1"/>
                    </a:solidFill>
                    <a:latin typeface="Cambria Math" panose="02040503050406030204" pitchFamily="18" charset="0"/>
                    <a:ea typeface="Cambria Math" panose="02040503050406030204" pitchFamily="18" charset="0"/>
                  </a:rPr>
                  <a:t> </a:t>
                </a:r>
                <a14:m>
                  <m:oMath xmlns:m="http://schemas.openxmlformats.org/officeDocument/2006/math">
                    <m:r>
                      <a:rPr lang="en-GB" b="0" i="1" smtClean="0">
                        <a:solidFill>
                          <a:schemeClr val="tx1"/>
                        </a:solidFill>
                        <a:latin typeface="Cambria Math" panose="02040503050406030204" pitchFamily="18" charset="0"/>
                        <a:ea typeface="Cambria Math" panose="02040503050406030204" pitchFamily="18" charset="0"/>
                      </a:rPr>
                      <m:t>𝐵</m:t>
                    </m:r>
                  </m:oMath>
                </a14:m>
                <a:r>
                  <a:rPr lang="en-GB" dirty="0">
                    <a:solidFill>
                      <a:schemeClr val="tx1"/>
                    </a:solidFill>
                  </a:rPr>
                  <a:t> amplification (ii) turbulence on Larmor scale</a:t>
                </a:r>
                <a:endParaRPr lang="en-GB" dirty="0"/>
              </a:p>
              <a:p>
                <a:r>
                  <a:rPr lang="en-GB" dirty="0"/>
                  <a:t>	</a:t>
                </a:r>
                <a:r>
                  <a:rPr lang="en-GB" b="1" dirty="0"/>
                  <a:t>=&gt; We need escape of particles upstream to excite self-confining fluctuating magnetic fields</a:t>
                </a:r>
                <a:r>
                  <a:rPr lang="en-GB" dirty="0"/>
                  <a:t>  </a:t>
                </a:r>
              </a:p>
              <a:p>
                <a:pPr marL="285750" indent="-285750">
                  <a:buFont typeface="Arial" panose="020B0604020202020204" pitchFamily="34" charset="0"/>
                  <a:buChar char="•"/>
                </a:pPr>
                <a:r>
                  <a:rPr lang="en-GB" dirty="0"/>
                  <a:t>Assume 3% </a:t>
                </a:r>
                <a14:m>
                  <m:oMath xmlns:m="http://schemas.openxmlformats.org/officeDocument/2006/math">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𝜂</m:t>
                        </m:r>
                      </m:e>
                      <m:sub>
                        <m:r>
                          <m:rPr>
                            <m:sty m:val="p"/>
                          </m:rPr>
                          <a:rPr lang="en-GB" b="0" i="0" smtClean="0">
                            <a:latin typeface="Cambria Math" panose="02040503050406030204" pitchFamily="18" charset="0"/>
                          </a:rPr>
                          <m:t>CR</m:t>
                        </m:r>
                        <m:r>
                          <a:rPr lang="en-GB" b="0" i="0" smtClean="0">
                            <a:latin typeface="Cambria Math" panose="02040503050406030204" pitchFamily="18" charset="0"/>
                          </a:rPr>
                          <m:t>,</m:t>
                        </m:r>
                        <m:r>
                          <m:rPr>
                            <m:sty m:val="p"/>
                          </m:rPr>
                          <a:rPr lang="en-GB" b="0" i="0" smtClean="0">
                            <a:latin typeface="Cambria Math" panose="02040503050406030204" pitchFamily="18" charset="0"/>
                          </a:rPr>
                          <m:t>max</m:t>
                        </m:r>
                      </m:sub>
                    </m:sSub>
                    <m:r>
                      <a:rPr lang="en-GB" b="0" i="1" smtClean="0">
                        <a:latin typeface="Cambria Math" panose="02040503050406030204" pitchFamily="18" charset="0"/>
                      </a:rPr>
                      <m:t>)</m:t>
                    </m:r>
                  </m:oMath>
                </a14:m>
                <a:r>
                  <a:rPr lang="en-GB" dirty="0"/>
                  <a:t> of</a:t>
                </a:r>
                <a14:m>
                  <m:oMath xmlns:m="http://schemas.openxmlformats.org/officeDocument/2006/math">
                    <m:r>
                      <a:rPr lang="en-GB" b="0" i="1" smtClean="0">
                        <a:latin typeface="Cambria Math" panose="02040503050406030204" pitchFamily="18" charset="0"/>
                      </a:rPr>
                      <m:t> </m:t>
                    </m:r>
                    <m:sSub>
                      <m:sSubPr>
                        <m:ctrlPr>
                          <a:rPr lang="en-GB" i="1" smtClean="0">
                            <a:latin typeface="Cambria Math" panose="02040503050406030204" pitchFamily="18" charset="0"/>
                          </a:rPr>
                        </m:ctrlPr>
                      </m:sSubPr>
                      <m:e>
                        <m:r>
                          <a:rPr lang="en-GB" b="0" i="1" smtClean="0">
                            <a:latin typeface="Cambria Math" panose="02040503050406030204" pitchFamily="18" charset="0"/>
                          </a:rPr>
                          <m:t>𝐸</m:t>
                        </m:r>
                      </m:e>
                      <m:sub>
                        <m:r>
                          <m:rPr>
                            <m:sty m:val="p"/>
                          </m:rPr>
                          <a:rPr lang="en-GB" b="0" i="0" smtClean="0">
                            <a:latin typeface="Cambria Math" panose="02040503050406030204" pitchFamily="18" charset="0"/>
                          </a:rPr>
                          <m:t>SNR</m:t>
                        </m:r>
                      </m:sub>
                    </m:sSub>
                  </m:oMath>
                </a14:m>
                <a:r>
                  <a:rPr lang="en-GB" dirty="0"/>
                  <a:t> goes into CR that drive largescale turbulence</a:t>
                </a:r>
              </a:p>
              <a:p>
                <a:endParaRPr lang="en-GB" dirty="0"/>
              </a:p>
              <a:p>
                <a:pPr marL="285750" indent="-285750">
                  <a:buFont typeface="Arial" panose="020B0604020202020204" pitchFamily="34" charset="0"/>
                  <a:buChar char="•"/>
                </a:pPr>
                <a:endParaRPr lang="en-GB" dirty="0"/>
              </a:p>
              <a:p>
                <a:endParaRPr lang="en-GB" dirty="0"/>
              </a:p>
            </p:txBody>
          </p:sp>
        </mc:Choice>
        <mc:Fallback xmlns="">
          <p:sp>
            <p:nvSpPr>
              <p:cNvPr id="5" name="TextBox 4">
                <a:extLst>
                  <a:ext uri="{FF2B5EF4-FFF2-40B4-BE49-F238E27FC236}">
                    <a16:creationId xmlns:a16="http://schemas.microsoft.com/office/drawing/2014/main" id="{EA27B3FF-FD82-304A-C31A-931F7F249E98}"/>
                  </a:ext>
                </a:extLst>
              </p:cNvPr>
              <p:cNvSpPr txBox="1">
                <a:spLocks noRot="1" noChangeAspect="1" noMove="1" noResize="1" noEditPoints="1" noAdjustHandles="1" noChangeArrowheads="1" noChangeShapeType="1" noTextEdit="1"/>
              </p:cNvSpPr>
              <p:nvPr/>
            </p:nvSpPr>
            <p:spPr>
              <a:xfrm>
                <a:off x="561975" y="1433817"/>
                <a:ext cx="13049250" cy="1766509"/>
              </a:xfrm>
              <a:prstGeom prst="rect">
                <a:avLst/>
              </a:prstGeom>
              <a:blipFill>
                <a:blip r:embed="rId2"/>
                <a:stretch>
                  <a:fillRect l="-292" t="-2128"/>
                </a:stretch>
              </a:blipFill>
            </p:spPr>
            <p:txBody>
              <a:bodyPr/>
              <a:lstStyle/>
              <a:p>
                <a:r>
                  <a:rPr lang="en-ES">
                    <a:noFill/>
                  </a:rPr>
                  <a:t> </a:t>
                </a:r>
              </a:p>
            </p:txBody>
          </p:sp>
        </mc:Fallback>
      </mc:AlternateContent>
      <p:pic>
        <p:nvPicPr>
          <p:cNvPr id="15" name="Picture 14">
            <a:extLst>
              <a:ext uri="{FF2B5EF4-FFF2-40B4-BE49-F238E27FC236}">
                <a16:creationId xmlns:a16="http://schemas.microsoft.com/office/drawing/2014/main" id="{5DCB561D-5D98-CF45-1D24-2426B5DAE2CB}"/>
              </a:ext>
            </a:extLst>
          </p:cNvPr>
          <p:cNvPicPr>
            <a:picLocks noChangeAspect="1"/>
          </p:cNvPicPr>
          <p:nvPr/>
        </p:nvPicPr>
        <p:blipFill>
          <a:blip r:embed="rId3"/>
          <a:stretch>
            <a:fillRect/>
          </a:stretch>
        </p:blipFill>
        <p:spPr>
          <a:xfrm>
            <a:off x="807868" y="2532762"/>
            <a:ext cx="7473890" cy="703561"/>
          </a:xfrm>
          <a:prstGeom prst="rect">
            <a:avLst/>
          </a:prstGeom>
        </p:spPr>
      </p:pic>
      <p:sp>
        <p:nvSpPr>
          <p:cNvPr id="2" name="TextBox 1">
            <a:extLst>
              <a:ext uri="{FF2B5EF4-FFF2-40B4-BE49-F238E27FC236}">
                <a16:creationId xmlns:a16="http://schemas.microsoft.com/office/drawing/2014/main" id="{C71B0F2C-0A2E-4E7F-9523-9B07A4EB364B}"/>
              </a:ext>
            </a:extLst>
          </p:cNvPr>
          <p:cNvSpPr txBox="1"/>
          <p:nvPr/>
        </p:nvSpPr>
        <p:spPr>
          <a:xfrm>
            <a:off x="692727" y="4049799"/>
            <a:ext cx="6410108" cy="646331"/>
          </a:xfrm>
          <a:prstGeom prst="rect">
            <a:avLst/>
          </a:prstGeom>
          <a:noFill/>
        </p:spPr>
        <p:txBody>
          <a:bodyPr wrap="square">
            <a:spAutoFit/>
          </a:bodyPr>
          <a:lstStyle/>
          <a:p>
            <a:pPr marL="285750" indent="-285750">
              <a:buFont typeface="Arial" panose="020B0604020202020204" pitchFamily="34" charset="0"/>
              <a:buChar char="•"/>
            </a:pPr>
            <a:r>
              <a:rPr lang="en-GB" dirty="0"/>
              <a:t>SNRs can accelerate to </a:t>
            </a:r>
            <a:r>
              <a:rPr lang="en-GB" dirty="0" err="1"/>
              <a:t>PeV</a:t>
            </a:r>
            <a:r>
              <a:rPr lang="en-GB" dirty="0"/>
              <a:t> only when they are young, and the shock is fast</a:t>
            </a:r>
          </a:p>
        </p:txBody>
      </p:sp>
      <p:pic>
        <p:nvPicPr>
          <p:cNvPr id="3" name="Picture 2">
            <a:extLst>
              <a:ext uri="{FF2B5EF4-FFF2-40B4-BE49-F238E27FC236}">
                <a16:creationId xmlns:a16="http://schemas.microsoft.com/office/drawing/2014/main" id="{BF20C34F-887E-CF89-367B-01BFA6E0868E}"/>
              </a:ext>
            </a:extLst>
          </p:cNvPr>
          <p:cNvPicPr>
            <a:picLocks noChangeAspect="1"/>
          </p:cNvPicPr>
          <p:nvPr/>
        </p:nvPicPr>
        <p:blipFill>
          <a:blip r:embed="rId4"/>
          <a:stretch>
            <a:fillRect/>
          </a:stretch>
        </p:blipFill>
        <p:spPr>
          <a:xfrm>
            <a:off x="6932468" y="3236323"/>
            <a:ext cx="4862234" cy="3387926"/>
          </a:xfrm>
          <a:prstGeom prst="rect">
            <a:avLst/>
          </a:prstGeom>
        </p:spPr>
      </p:pic>
      <p:sp>
        <p:nvSpPr>
          <p:cNvPr id="4" name="TextBox 3">
            <a:extLst>
              <a:ext uri="{FF2B5EF4-FFF2-40B4-BE49-F238E27FC236}">
                <a16:creationId xmlns:a16="http://schemas.microsoft.com/office/drawing/2014/main" id="{1F8ACA6D-6275-9359-471F-8A60C80FA6A9}"/>
              </a:ext>
            </a:extLst>
          </p:cNvPr>
          <p:cNvSpPr txBox="1"/>
          <p:nvPr/>
        </p:nvSpPr>
        <p:spPr>
          <a:xfrm>
            <a:off x="10555201" y="4356679"/>
            <a:ext cx="704850" cy="369332"/>
          </a:xfrm>
          <a:prstGeom prst="rect">
            <a:avLst/>
          </a:prstGeom>
          <a:noFill/>
        </p:spPr>
        <p:txBody>
          <a:bodyPr wrap="square">
            <a:spAutoFit/>
          </a:bodyPr>
          <a:lstStyle/>
          <a:p>
            <a:r>
              <a:rPr lang="en-GB" dirty="0" err="1">
                <a:ln w="0"/>
                <a:solidFill>
                  <a:schemeClr val="accent1"/>
                </a:solidFill>
                <a:effectLst>
                  <a:outerShdw blurRad="38100" dist="25400" dir="5400000" algn="ctr" rotWithShape="0">
                    <a:srgbClr val="6E747A">
                      <a:alpha val="43000"/>
                    </a:srgbClr>
                  </a:outerShdw>
                </a:effectLst>
              </a:rPr>
              <a:t>PeV</a:t>
            </a:r>
            <a:endParaRPr lang="en-ES" dirty="0">
              <a:solidFill>
                <a:srgbClr val="E35D50"/>
              </a:solidFill>
            </a:endParaRPr>
          </a:p>
        </p:txBody>
      </p:sp>
      <p:cxnSp>
        <p:nvCxnSpPr>
          <p:cNvPr id="7" name="Straight Connector 6">
            <a:extLst>
              <a:ext uri="{FF2B5EF4-FFF2-40B4-BE49-F238E27FC236}">
                <a16:creationId xmlns:a16="http://schemas.microsoft.com/office/drawing/2014/main" id="{B9633C06-9E00-A712-854A-A1871DD3E160}"/>
              </a:ext>
            </a:extLst>
          </p:cNvPr>
          <p:cNvCxnSpPr>
            <a:cxnSpLocks/>
          </p:cNvCxnSpPr>
          <p:nvPr/>
        </p:nvCxnSpPr>
        <p:spPr>
          <a:xfrm>
            <a:off x="7605685" y="4242849"/>
            <a:ext cx="3893588" cy="0"/>
          </a:xfrm>
          <a:prstGeom prst="line">
            <a:avLst/>
          </a:prstGeom>
          <a:ln w="25400">
            <a:solidFill>
              <a:srgbClr val="002060"/>
            </a:solidFill>
            <a:prstDash val="sysDot"/>
          </a:ln>
        </p:spPr>
        <p:style>
          <a:lnRef idx="1">
            <a:schemeClr val="accent2"/>
          </a:lnRef>
          <a:fillRef idx="0">
            <a:schemeClr val="accent2"/>
          </a:fillRef>
          <a:effectRef idx="0">
            <a:schemeClr val="accent2"/>
          </a:effectRef>
          <a:fontRef idx="minor">
            <a:schemeClr val="tx1"/>
          </a:fontRef>
        </p:style>
      </p:cxnSp>
      <p:sp>
        <p:nvSpPr>
          <p:cNvPr id="11" name="TextBox 10">
            <a:extLst>
              <a:ext uri="{FF2B5EF4-FFF2-40B4-BE49-F238E27FC236}">
                <a16:creationId xmlns:a16="http://schemas.microsoft.com/office/drawing/2014/main" id="{1783A3BD-1693-A22B-7340-102AD95FAD42}"/>
              </a:ext>
            </a:extLst>
          </p:cNvPr>
          <p:cNvSpPr txBox="1"/>
          <p:nvPr/>
        </p:nvSpPr>
        <p:spPr>
          <a:xfrm>
            <a:off x="9127471" y="2884542"/>
            <a:ext cx="2395207" cy="338554"/>
          </a:xfrm>
          <a:prstGeom prst="rect">
            <a:avLst/>
          </a:prstGeom>
          <a:noFill/>
        </p:spPr>
        <p:txBody>
          <a:bodyPr wrap="none" rtlCol="0">
            <a:spAutoFit/>
          </a:bodyPr>
          <a:lstStyle/>
          <a:p>
            <a:r>
              <a:rPr lang="en-ES" sz="1600" dirty="0"/>
              <a:t>With wind profile density</a:t>
            </a:r>
          </a:p>
        </p:txBody>
      </p:sp>
      <p:sp>
        <p:nvSpPr>
          <p:cNvPr id="12" name="TextBox 11">
            <a:extLst>
              <a:ext uri="{FF2B5EF4-FFF2-40B4-BE49-F238E27FC236}">
                <a16:creationId xmlns:a16="http://schemas.microsoft.com/office/drawing/2014/main" id="{6B285CEB-8CEA-D46C-7862-0215E950A666}"/>
              </a:ext>
            </a:extLst>
          </p:cNvPr>
          <p:cNvSpPr txBox="1"/>
          <p:nvPr/>
        </p:nvSpPr>
        <p:spPr>
          <a:xfrm>
            <a:off x="7605685" y="5886611"/>
            <a:ext cx="2170859" cy="307777"/>
          </a:xfrm>
          <a:prstGeom prst="rect">
            <a:avLst/>
          </a:prstGeom>
          <a:noFill/>
        </p:spPr>
        <p:txBody>
          <a:bodyPr wrap="square">
            <a:spAutoFit/>
          </a:bodyPr>
          <a:lstStyle/>
          <a:p>
            <a:r>
              <a:rPr lang="en-GB" sz="1400" i="1" dirty="0" err="1">
                <a:solidFill>
                  <a:schemeClr val="tx2"/>
                </a:solidFill>
              </a:rPr>
              <a:t>Schure</a:t>
            </a:r>
            <a:r>
              <a:rPr lang="en-GB" sz="1400" i="1" dirty="0">
                <a:solidFill>
                  <a:schemeClr val="tx2"/>
                </a:solidFill>
              </a:rPr>
              <a:t>, Bell  2013</a:t>
            </a:r>
            <a:endParaRPr lang="en-ES" sz="1400" i="1" dirty="0">
              <a:solidFill>
                <a:schemeClr val="tx2"/>
              </a:solidFill>
            </a:endParaRPr>
          </a:p>
        </p:txBody>
      </p:sp>
      <p:sp>
        <p:nvSpPr>
          <p:cNvPr id="13" name="TextBox 12">
            <a:extLst>
              <a:ext uri="{FF2B5EF4-FFF2-40B4-BE49-F238E27FC236}">
                <a16:creationId xmlns:a16="http://schemas.microsoft.com/office/drawing/2014/main" id="{77C4F4A8-8857-B5BF-E4FF-14FB6D181DB4}"/>
              </a:ext>
            </a:extLst>
          </p:cNvPr>
          <p:cNvSpPr txBox="1"/>
          <p:nvPr/>
        </p:nvSpPr>
        <p:spPr>
          <a:xfrm>
            <a:off x="198252" y="3134571"/>
            <a:ext cx="6096000" cy="307777"/>
          </a:xfrm>
          <a:prstGeom prst="rect">
            <a:avLst/>
          </a:prstGeom>
          <a:noFill/>
        </p:spPr>
        <p:txBody>
          <a:bodyPr wrap="square">
            <a:spAutoFit/>
          </a:bodyPr>
          <a:lstStyle/>
          <a:p>
            <a:r>
              <a:rPr lang="en-GB" sz="1400" i="1" dirty="0">
                <a:solidFill>
                  <a:schemeClr val="tx2"/>
                </a:solidFill>
              </a:rPr>
              <a:t>Bell et al 2013</a:t>
            </a:r>
            <a:endParaRPr lang="en-ES" sz="1400" i="1" dirty="0">
              <a:solidFill>
                <a:schemeClr val="tx2"/>
              </a:solidFill>
            </a:endParaRPr>
          </a:p>
        </p:txBody>
      </p:sp>
    </p:spTree>
    <p:extLst>
      <p:ext uri="{BB962C8B-B14F-4D97-AF65-F5344CB8AC3E}">
        <p14:creationId xmlns:p14="http://schemas.microsoft.com/office/powerpoint/2010/main" val="16631382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5F655DA-483E-2A9F-EA18-65F16DBE03C5}"/>
              </a:ext>
            </a:extLst>
          </p:cNvPr>
          <p:cNvSpPr>
            <a:spLocks noGrp="1"/>
          </p:cNvSpPr>
          <p:nvPr>
            <p:ph type="title"/>
          </p:nvPr>
        </p:nvSpPr>
        <p:spPr/>
        <p:txBody>
          <a:bodyPr/>
          <a:lstStyle/>
          <a:p>
            <a:r>
              <a:rPr lang="en-ES" dirty="0"/>
              <a:t>Supernova as PeV accelerators</a:t>
            </a:r>
          </a:p>
        </p:txBody>
      </p:sp>
      <p:sp>
        <p:nvSpPr>
          <p:cNvPr id="8" name="Text Placeholder 7">
            <a:extLst>
              <a:ext uri="{FF2B5EF4-FFF2-40B4-BE49-F238E27FC236}">
                <a16:creationId xmlns:a16="http://schemas.microsoft.com/office/drawing/2014/main" id="{B400C54E-2606-AAFF-8DFA-9623AB898FC4}"/>
              </a:ext>
            </a:extLst>
          </p:cNvPr>
          <p:cNvSpPr>
            <a:spLocks noGrp="1"/>
          </p:cNvSpPr>
          <p:nvPr>
            <p:ph type="body" sz="quarter" idx="13"/>
          </p:nvPr>
        </p:nvSpPr>
        <p:spPr/>
        <p:txBody>
          <a:bodyPr/>
          <a:lstStyle/>
          <a:p>
            <a:r>
              <a:rPr lang="en-ES" dirty="0"/>
              <a:t>The maximum energy</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A27B3FF-FD82-304A-C31A-931F7F249E98}"/>
                  </a:ext>
                </a:extLst>
              </p:cNvPr>
              <p:cNvSpPr txBox="1"/>
              <p:nvPr/>
            </p:nvSpPr>
            <p:spPr>
              <a:xfrm>
                <a:off x="561975" y="1433817"/>
                <a:ext cx="13049250" cy="1766509"/>
              </a:xfrm>
              <a:prstGeom prst="rect">
                <a:avLst/>
              </a:prstGeom>
              <a:noFill/>
            </p:spPr>
            <p:txBody>
              <a:bodyPr wrap="square">
                <a:spAutoFit/>
              </a:bodyPr>
              <a:lstStyle/>
              <a:p>
                <a:pPr marL="285750" indent="-285750">
                  <a:buFont typeface="Arial" panose="020B0604020202020204" pitchFamily="34" charset="0"/>
                  <a:buChar char="•"/>
                </a:pPr>
                <a:r>
                  <a:rPr lang="en-GB" dirty="0"/>
                  <a:t>SNR as </a:t>
                </a:r>
                <a:r>
                  <a:rPr lang="en-GB" dirty="0" err="1"/>
                  <a:t>PeVatrons</a:t>
                </a:r>
                <a:r>
                  <a:rPr lang="en-GB" dirty="0"/>
                  <a:t> </a:t>
                </a:r>
                <a:r>
                  <a:rPr lang="en-GB" dirty="0">
                    <a:solidFill>
                      <a:schemeClr val="tx1"/>
                    </a:solidFill>
                  </a:rPr>
                  <a:t>requires (</a:t>
                </a:r>
                <a:r>
                  <a:rPr lang="en-GB" dirty="0" err="1">
                    <a:solidFill>
                      <a:schemeClr val="tx1"/>
                    </a:solidFill>
                  </a:rPr>
                  <a:t>i</a:t>
                </a:r>
                <a:r>
                  <a:rPr lang="en-GB" dirty="0">
                    <a:solidFill>
                      <a:schemeClr val="tx1"/>
                    </a:solidFill>
                  </a:rPr>
                  <a:t>) </a:t>
                </a:r>
                <a:r>
                  <a:rPr lang="en-GB" i="1" dirty="0">
                    <a:solidFill>
                      <a:schemeClr val="tx1"/>
                    </a:solidFill>
                    <a:latin typeface="Cambria Math" panose="02040503050406030204" pitchFamily="18" charset="0"/>
                    <a:ea typeface="Cambria Math" panose="02040503050406030204" pitchFamily="18" charset="0"/>
                  </a:rPr>
                  <a:t> </a:t>
                </a:r>
                <a14:m>
                  <m:oMath xmlns:m="http://schemas.openxmlformats.org/officeDocument/2006/math">
                    <m:r>
                      <a:rPr lang="en-GB" b="0" i="1" smtClean="0">
                        <a:solidFill>
                          <a:schemeClr val="tx1"/>
                        </a:solidFill>
                        <a:latin typeface="Cambria Math" panose="02040503050406030204" pitchFamily="18" charset="0"/>
                        <a:ea typeface="Cambria Math" panose="02040503050406030204" pitchFamily="18" charset="0"/>
                      </a:rPr>
                      <m:t>𝐵</m:t>
                    </m:r>
                  </m:oMath>
                </a14:m>
                <a:r>
                  <a:rPr lang="en-GB" dirty="0">
                    <a:solidFill>
                      <a:schemeClr val="tx1"/>
                    </a:solidFill>
                  </a:rPr>
                  <a:t> amplification (ii) turbulence on Larmor scale</a:t>
                </a:r>
                <a:endParaRPr lang="en-GB" dirty="0"/>
              </a:p>
              <a:p>
                <a:r>
                  <a:rPr lang="en-GB" dirty="0"/>
                  <a:t>	</a:t>
                </a:r>
                <a:r>
                  <a:rPr lang="en-GB" b="1" dirty="0"/>
                  <a:t>=&gt; We need escape of particles upstream to excite self-confining fluctuating magnetic fields</a:t>
                </a:r>
                <a:r>
                  <a:rPr lang="en-GB" dirty="0"/>
                  <a:t>  </a:t>
                </a:r>
              </a:p>
              <a:p>
                <a:pPr marL="285750" indent="-285750">
                  <a:buFont typeface="Arial" panose="020B0604020202020204" pitchFamily="34" charset="0"/>
                  <a:buChar char="•"/>
                </a:pPr>
                <a:r>
                  <a:rPr lang="en-GB" dirty="0"/>
                  <a:t>Assume 3% </a:t>
                </a:r>
                <a14:m>
                  <m:oMath xmlns:m="http://schemas.openxmlformats.org/officeDocument/2006/math">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𝜂</m:t>
                        </m:r>
                      </m:e>
                      <m:sub>
                        <m:r>
                          <m:rPr>
                            <m:sty m:val="p"/>
                          </m:rPr>
                          <a:rPr lang="en-GB" b="0" i="0" smtClean="0">
                            <a:latin typeface="Cambria Math" panose="02040503050406030204" pitchFamily="18" charset="0"/>
                          </a:rPr>
                          <m:t>CR</m:t>
                        </m:r>
                        <m:r>
                          <a:rPr lang="en-GB" b="0" i="0" smtClean="0">
                            <a:latin typeface="Cambria Math" panose="02040503050406030204" pitchFamily="18" charset="0"/>
                          </a:rPr>
                          <m:t>,</m:t>
                        </m:r>
                        <m:r>
                          <m:rPr>
                            <m:sty m:val="p"/>
                          </m:rPr>
                          <a:rPr lang="en-GB" b="0" i="0" smtClean="0">
                            <a:latin typeface="Cambria Math" panose="02040503050406030204" pitchFamily="18" charset="0"/>
                          </a:rPr>
                          <m:t>max</m:t>
                        </m:r>
                      </m:sub>
                    </m:sSub>
                    <m:r>
                      <a:rPr lang="en-GB" b="0" i="1" smtClean="0">
                        <a:latin typeface="Cambria Math" panose="02040503050406030204" pitchFamily="18" charset="0"/>
                      </a:rPr>
                      <m:t>)</m:t>
                    </m:r>
                  </m:oMath>
                </a14:m>
                <a:r>
                  <a:rPr lang="en-GB" dirty="0"/>
                  <a:t> of</a:t>
                </a:r>
                <a14:m>
                  <m:oMath xmlns:m="http://schemas.openxmlformats.org/officeDocument/2006/math">
                    <m:r>
                      <a:rPr lang="en-GB" b="0" i="1" smtClean="0">
                        <a:latin typeface="Cambria Math" panose="02040503050406030204" pitchFamily="18" charset="0"/>
                      </a:rPr>
                      <m:t> </m:t>
                    </m:r>
                    <m:sSub>
                      <m:sSubPr>
                        <m:ctrlPr>
                          <a:rPr lang="en-GB" i="1" smtClean="0">
                            <a:latin typeface="Cambria Math" panose="02040503050406030204" pitchFamily="18" charset="0"/>
                          </a:rPr>
                        </m:ctrlPr>
                      </m:sSubPr>
                      <m:e>
                        <m:r>
                          <a:rPr lang="en-GB" b="0" i="1" smtClean="0">
                            <a:latin typeface="Cambria Math" panose="02040503050406030204" pitchFamily="18" charset="0"/>
                          </a:rPr>
                          <m:t>𝐸</m:t>
                        </m:r>
                      </m:e>
                      <m:sub>
                        <m:r>
                          <m:rPr>
                            <m:sty m:val="p"/>
                          </m:rPr>
                          <a:rPr lang="en-GB" b="0" i="0" smtClean="0">
                            <a:latin typeface="Cambria Math" panose="02040503050406030204" pitchFamily="18" charset="0"/>
                          </a:rPr>
                          <m:t>SNR</m:t>
                        </m:r>
                      </m:sub>
                    </m:sSub>
                  </m:oMath>
                </a14:m>
                <a:r>
                  <a:rPr lang="en-GB" dirty="0"/>
                  <a:t> goes into CR that drive largescale turbulence</a:t>
                </a:r>
              </a:p>
              <a:p>
                <a:endParaRPr lang="en-GB" dirty="0"/>
              </a:p>
              <a:p>
                <a:pPr marL="285750" indent="-285750">
                  <a:buFont typeface="Arial" panose="020B0604020202020204" pitchFamily="34" charset="0"/>
                  <a:buChar char="•"/>
                </a:pPr>
                <a:endParaRPr lang="en-GB" dirty="0"/>
              </a:p>
              <a:p>
                <a:endParaRPr lang="en-GB" dirty="0"/>
              </a:p>
            </p:txBody>
          </p:sp>
        </mc:Choice>
        <mc:Fallback xmlns="">
          <p:sp>
            <p:nvSpPr>
              <p:cNvPr id="5" name="TextBox 4">
                <a:extLst>
                  <a:ext uri="{FF2B5EF4-FFF2-40B4-BE49-F238E27FC236}">
                    <a16:creationId xmlns:a16="http://schemas.microsoft.com/office/drawing/2014/main" id="{EA27B3FF-FD82-304A-C31A-931F7F249E98}"/>
                  </a:ext>
                </a:extLst>
              </p:cNvPr>
              <p:cNvSpPr txBox="1">
                <a:spLocks noRot="1" noChangeAspect="1" noMove="1" noResize="1" noEditPoints="1" noAdjustHandles="1" noChangeArrowheads="1" noChangeShapeType="1" noTextEdit="1"/>
              </p:cNvSpPr>
              <p:nvPr/>
            </p:nvSpPr>
            <p:spPr>
              <a:xfrm>
                <a:off x="561975" y="1433817"/>
                <a:ext cx="13049250" cy="1766509"/>
              </a:xfrm>
              <a:prstGeom prst="rect">
                <a:avLst/>
              </a:prstGeom>
              <a:blipFill>
                <a:blip r:embed="rId2"/>
                <a:stretch>
                  <a:fillRect l="-292" t="-2128"/>
                </a:stretch>
              </a:blipFill>
            </p:spPr>
            <p:txBody>
              <a:bodyPr/>
              <a:lstStyle/>
              <a:p>
                <a:r>
                  <a:rPr lang="en-ES">
                    <a:noFill/>
                  </a:rPr>
                  <a:t> </a:t>
                </a:r>
              </a:p>
            </p:txBody>
          </p:sp>
        </mc:Fallback>
      </mc:AlternateContent>
      <p:pic>
        <p:nvPicPr>
          <p:cNvPr id="15" name="Picture 14">
            <a:extLst>
              <a:ext uri="{FF2B5EF4-FFF2-40B4-BE49-F238E27FC236}">
                <a16:creationId xmlns:a16="http://schemas.microsoft.com/office/drawing/2014/main" id="{5DCB561D-5D98-CF45-1D24-2426B5DAE2CB}"/>
              </a:ext>
            </a:extLst>
          </p:cNvPr>
          <p:cNvPicPr>
            <a:picLocks noChangeAspect="1"/>
          </p:cNvPicPr>
          <p:nvPr/>
        </p:nvPicPr>
        <p:blipFill>
          <a:blip r:embed="rId3"/>
          <a:stretch>
            <a:fillRect/>
          </a:stretch>
        </p:blipFill>
        <p:spPr>
          <a:xfrm>
            <a:off x="807868" y="2532762"/>
            <a:ext cx="7473890" cy="703561"/>
          </a:xfrm>
          <a:prstGeom prst="rect">
            <a:avLst/>
          </a:prstGeom>
        </p:spPr>
      </p:pic>
      <p:sp>
        <p:nvSpPr>
          <p:cNvPr id="2" name="TextBox 1">
            <a:extLst>
              <a:ext uri="{FF2B5EF4-FFF2-40B4-BE49-F238E27FC236}">
                <a16:creationId xmlns:a16="http://schemas.microsoft.com/office/drawing/2014/main" id="{C71B0F2C-0A2E-4E7F-9523-9B07A4EB364B}"/>
              </a:ext>
            </a:extLst>
          </p:cNvPr>
          <p:cNvSpPr txBox="1"/>
          <p:nvPr/>
        </p:nvSpPr>
        <p:spPr>
          <a:xfrm>
            <a:off x="692727" y="4049799"/>
            <a:ext cx="6410108" cy="646331"/>
          </a:xfrm>
          <a:prstGeom prst="rect">
            <a:avLst/>
          </a:prstGeom>
          <a:noFill/>
        </p:spPr>
        <p:txBody>
          <a:bodyPr wrap="square">
            <a:spAutoFit/>
          </a:bodyPr>
          <a:lstStyle/>
          <a:p>
            <a:pPr marL="285750" indent="-285750">
              <a:buFont typeface="Arial" panose="020B0604020202020204" pitchFamily="34" charset="0"/>
              <a:buChar char="•"/>
            </a:pPr>
            <a:r>
              <a:rPr lang="en-GB" dirty="0"/>
              <a:t>SNRs can accelerate to </a:t>
            </a:r>
            <a:r>
              <a:rPr lang="en-GB" dirty="0" err="1"/>
              <a:t>PeV</a:t>
            </a:r>
            <a:r>
              <a:rPr lang="en-GB" dirty="0"/>
              <a:t> only when they are young, and the shock is fast</a:t>
            </a:r>
          </a:p>
        </p:txBody>
      </p:sp>
      <p:sp>
        <p:nvSpPr>
          <p:cNvPr id="13" name="TextBox 12">
            <a:extLst>
              <a:ext uri="{FF2B5EF4-FFF2-40B4-BE49-F238E27FC236}">
                <a16:creationId xmlns:a16="http://schemas.microsoft.com/office/drawing/2014/main" id="{77C4F4A8-8857-B5BF-E4FF-14FB6D181DB4}"/>
              </a:ext>
            </a:extLst>
          </p:cNvPr>
          <p:cNvSpPr txBox="1"/>
          <p:nvPr/>
        </p:nvSpPr>
        <p:spPr>
          <a:xfrm>
            <a:off x="198252" y="3134571"/>
            <a:ext cx="6096000" cy="307777"/>
          </a:xfrm>
          <a:prstGeom prst="rect">
            <a:avLst/>
          </a:prstGeom>
          <a:noFill/>
        </p:spPr>
        <p:txBody>
          <a:bodyPr wrap="square">
            <a:spAutoFit/>
          </a:bodyPr>
          <a:lstStyle/>
          <a:p>
            <a:r>
              <a:rPr lang="en-GB" sz="1400" i="1" dirty="0">
                <a:solidFill>
                  <a:schemeClr val="tx2"/>
                </a:solidFill>
              </a:rPr>
              <a:t>Bell et al 2013</a:t>
            </a:r>
            <a:endParaRPr lang="en-ES" sz="1400" i="1" dirty="0">
              <a:solidFill>
                <a:schemeClr val="tx2"/>
              </a:solidFill>
            </a:endParaRPr>
          </a:p>
        </p:txBody>
      </p:sp>
      <p:sp>
        <p:nvSpPr>
          <p:cNvPr id="9" name="TextBox 8">
            <a:extLst>
              <a:ext uri="{FF2B5EF4-FFF2-40B4-BE49-F238E27FC236}">
                <a16:creationId xmlns:a16="http://schemas.microsoft.com/office/drawing/2014/main" id="{4F9BE2B8-5107-67BD-7AFA-F2C8B3FF07B0}"/>
              </a:ext>
            </a:extLst>
          </p:cNvPr>
          <p:cNvSpPr txBox="1"/>
          <p:nvPr/>
        </p:nvSpPr>
        <p:spPr>
          <a:xfrm>
            <a:off x="692727" y="5056462"/>
            <a:ext cx="6809508" cy="369332"/>
          </a:xfrm>
          <a:prstGeom prst="rect">
            <a:avLst/>
          </a:prstGeom>
          <a:noFill/>
        </p:spPr>
        <p:txBody>
          <a:bodyPr wrap="square">
            <a:spAutoFit/>
          </a:bodyPr>
          <a:lstStyle/>
          <a:p>
            <a:pPr marL="285750" indent="-285750">
              <a:buFont typeface="Arial" panose="020B0604020202020204" pitchFamily="34" charset="0"/>
              <a:buChar char="•"/>
            </a:pPr>
            <a:r>
              <a:rPr lang="en-GB" dirty="0"/>
              <a:t>SNRs in dense winds (type II/</a:t>
            </a:r>
            <a:r>
              <a:rPr lang="en-GB" dirty="0" err="1"/>
              <a:t>Ib</a:t>
            </a:r>
            <a:r>
              <a:rPr lang="en-GB" dirty="0"/>
              <a:t>/c) are better candidates	</a:t>
            </a:r>
          </a:p>
        </p:txBody>
      </p:sp>
      <p:pic>
        <p:nvPicPr>
          <p:cNvPr id="10" name="Picture 9">
            <a:extLst>
              <a:ext uri="{FF2B5EF4-FFF2-40B4-BE49-F238E27FC236}">
                <a16:creationId xmlns:a16="http://schemas.microsoft.com/office/drawing/2014/main" id="{9D02707C-F868-8BB9-6A1C-9F8F74830785}"/>
              </a:ext>
            </a:extLst>
          </p:cNvPr>
          <p:cNvPicPr>
            <a:picLocks noChangeAspect="1"/>
          </p:cNvPicPr>
          <p:nvPr/>
        </p:nvPicPr>
        <p:blipFill>
          <a:blip r:embed="rId4"/>
          <a:stretch>
            <a:fillRect/>
          </a:stretch>
        </p:blipFill>
        <p:spPr>
          <a:xfrm>
            <a:off x="7086600" y="3376593"/>
            <a:ext cx="4808489" cy="3421714"/>
          </a:xfrm>
          <a:prstGeom prst="rect">
            <a:avLst/>
          </a:prstGeom>
        </p:spPr>
      </p:pic>
      <p:sp>
        <p:nvSpPr>
          <p:cNvPr id="14" name="TextBox 13">
            <a:extLst>
              <a:ext uri="{FF2B5EF4-FFF2-40B4-BE49-F238E27FC236}">
                <a16:creationId xmlns:a16="http://schemas.microsoft.com/office/drawing/2014/main" id="{C3966D4D-0EC1-F8FC-39AF-4FEE62435E43}"/>
              </a:ext>
            </a:extLst>
          </p:cNvPr>
          <p:cNvSpPr txBox="1"/>
          <p:nvPr/>
        </p:nvSpPr>
        <p:spPr>
          <a:xfrm>
            <a:off x="10875018" y="2922928"/>
            <a:ext cx="1018227" cy="338554"/>
          </a:xfrm>
          <a:prstGeom prst="rect">
            <a:avLst/>
          </a:prstGeom>
          <a:noFill/>
        </p:spPr>
        <p:txBody>
          <a:bodyPr wrap="none" rtlCol="0">
            <a:spAutoFit/>
          </a:bodyPr>
          <a:lstStyle/>
          <a:p>
            <a:r>
              <a:rPr lang="en-ES" sz="1600" dirty="0"/>
              <a:t>With ISM</a:t>
            </a:r>
          </a:p>
        </p:txBody>
      </p:sp>
    </p:spTree>
    <p:extLst>
      <p:ext uri="{BB962C8B-B14F-4D97-AF65-F5344CB8AC3E}">
        <p14:creationId xmlns:p14="http://schemas.microsoft.com/office/powerpoint/2010/main" val="14658859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Shortly after sunset, the MAGIC telescope is prepared for its measurements at night. With a mirror diameter of 17 metres, it is the largest of its kind in the world. At 2200 meters above sea level, clouds don't disturb the measurements.">
            <a:extLst>
              <a:ext uri="{FF2B5EF4-FFF2-40B4-BE49-F238E27FC236}">
                <a16:creationId xmlns:a16="http://schemas.microsoft.com/office/drawing/2014/main" id="{C834B6BB-9621-3ABD-60DE-2F55E8D4055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rcRect r="14616" b="28331"/>
          <a:stretch/>
        </p:blipFill>
        <p:spPr bwMode="auto">
          <a:xfrm>
            <a:off x="-48125" y="1"/>
            <a:ext cx="12240126"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D5F655DA-483E-2A9F-EA18-65F16DBE03C5}"/>
              </a:ext>
            </a:extLst>
          </p:cNvPr>
          <p:cNvSpPr>
            <a:spLocks noGrp="1"/>
          </p:cNvSpPr>
          <p:nvPr>
            <p:ph type="title"/>
          </p:nvPr>
        </p:nvSpPr>
        <p:spPr>
          <a:xfrm>
            <a:off x="282535" y="448219"/>
            <a:ext cx="11376024" cy="451098"/>
          </a:xfrm>
        </p:spPr>
        <p:txBody>
          <a:bodyPr/>
          <a:lstStyle/>
          <a:p>
            <a:r>
              <a:rPr lang="en-ES" dirty="0"/>
              <a:t>Summary of 20 years of observational results</a:t>
            </a:r>
          </a:p>
        </p:txBody>
      </p:sp>
      <p:sp>
        <p:nvSpPr>
          <p:cNvPr id="8" name="Text Placeholder 7">
            <a:extLst>
              <a:ext uri="{FF2B5EF4-FFF2-40B4-BE49-F238E27FC236}">
                <a16:creationId xmlns:a16="http://schemas.microsoft.com/office/drawing/2014/main" id="{B400C54E-2606-AAFF-8DFA-9623AB898FC4}"/>
              </a:ext>
            </a:extLst>
          </p:cNvPr>
          <p:cNvSpPr>
            <a:spLocks noGrp="1"/>
          </p:cNvSpPr>
          <p:nvPr>
            <p:ph type="body" sz="quarter" idx="13"/>
          </p:nvPr>
        </p:nvSpPr>
        <p:spPr>
          <a:xfrm>
            <a:off x="407988" y="1157910"/>
            <a:ext cx="2287086" cy="379252"/>
          </a:xfrm>
        </p:spPr>
        <p:txBody>
          <a:bodyPr/>
          <a:lstStyle/>
          <a:p>
            <a:r>
              <a:rPr lang="en-ES" dirty="0"/>
              <a:t>Are SNRs PeVatrons at some point of their evolution? </a:t>
            </a:r>
          </a:p>
          <a:p>
            <a:endParaRPr lang="en-ES" dirty="0"/>
          </a:p>
        </p:txBody>
      </p:sp>
      <p:grpSp>
        <p:nvGrpSpPr>
          <p:cNvPr id="14" name="Group 13">
            <a:extLst>
              <a:ext uri="{FF2B5EF4-FFF2-40B4-BE49-F238E27FC236}">
                <a16:creationId xmlns:a16="http://schemas.microsoft.com/office/drawing/2014/main" id="{197AE805-056D-8FC7-30B5-D5A54799746F}"/>
              </a:ext>
            </a:extLst>
          </p:cNvPr>
          <p:cNvGrpSpPr/>
          <p:nvPr/>
        </p:nvGrpSpPr>
        <p:grpSpPr>
          <a:xfrm>
            <a:off x="591314" y="3785485"/>
            <a:ext cx="7638286" cy="2783754"/>
            <a:chOff x="591314" y="3785485"/>
            <a:chExt cx="7638286" cy="2783754"/>
          </a:xfrm>
        </p:grpSpPr>
        <p:grpSp>
          <p:nvGrpSpPr>
            <p:cNvPr id="4" name="Group 3">
              <a:extLst>
                <a:ext uri="{FF2B5EF4-FFF2-40B4-BE49-F238E27FC236}">
                  <a16:creationId xmlns:a16="http://schemas.microsoft.com/office/drawing/2014/main" id="{CC262CAD-5451-26FA-2AB5-D8CD0FC70472}"/>
                </a:ext>
              </a:extLst>
            </p:cNvPr>
            <p:cNvGrpSpPr/>
            <p:nvPr/>
          </p:nvGrpSpPr>
          <p:grpSpPr>
            <a:xfrm>
              <a:off x="689283" y="4256680"/>
              <a:ext cx="7540317" cy="2312559"/>
              <a:chOff x="689283" y="4256680"/>
              <a:chExt cx="7540317" cy="2312559"/>
            </a:xfrm>
          </p:grpSpPr>
          <p:pic>
            <p:nvPicPr>
              <p:cNvPr id="2" name="Picture 1">
                <a:extLst>
                  <a:ext uri="{FF2B5EF4-FFF2-40B4-BE49-F238E27FC236}">
                    <a16:creationId xmlns:a16="http://schemas.microsoft.com/office/drawing/2014/main" id="{F150AFCB-E735-9799-5CD8-7001B6D9BFEF}"/>
                  </a:ext>
                </a:extLst>
              </p:cNvPr>
              <p:cNvPicPr>
                <a:picLocks noChangeAspect="1"/>
              </p:cNvPicPr>
              <p:nvPr/>
            </p:nvPicPr>
            <p:blipFill>
              <a:blip r:embed="rId4"/>
              <a:stretch>
                <a:fillRect/>
              </a:stretch>
            </p:blipFill>
            <p:spPr>
              <a:xfrm>
                <a:off x="689283" y="4256680"/>
                <a:ext cx="7540317" cy="2310888"/>
              </a:xfrm>
              <a:prstGeom prst="rect">
                <a:avLst/>
              </a:prstGeom>
            </p:spPr>
          </p:pic>
          <p:sp>
            <p:nvSpPr>
              <p:cNvPr id="3" name="Rectangle 2">
                <a:extLst>
                  <a:ext uri="{FF2B5EF4-FFF2-40B4-BE49-F238E27FC236}">
                    <a16:creationId xmlns:a16="http://schemas.microsoft.com/office/drawing/2014/main" id="{8BE0F2AE-0AD3-4302-FFF0-BF550AB4E917}"/>
                  </a:ext>
                </a:extLst>
              </p:cNvPr>
              <p:cNvSpPr/>
              <p:nvPr/>
            </p:nvSpPr>
            <p:spPr>
              <a:xfrm>
                <a:off x="2698296" y="6370121"/>
                <a:ext cx="875083" cy="199118"/>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endParaRPr>
              </a:p>
            </p:txBody>
          </p:sp>
        </p:grpSp>
        <p:cxnSp>
          <p:nvCxnSpPr>
            <p:cNvPr id="10" name="Straight Arrow Connector 9">
              <a:extLst>
                <a:ext uri="{FF2B5EF4-FFF2-40B4-BE49-F238E27FC236}">
                  <a16:creationId xmlns:a16="http://schemas.microsoft.com/office/drawing/2014/main" id="{7B8BE7A9-4192-92C6-D1F7-4BAEC764096E}"/>
                </a:ext>
              </a:extLst>
            </p:cNvPr>
            <p:cNvCxnSpPr>
              <a:cxnSpLocks/>
            </p:cNvCxnSpPr>
            <p:nvPr/>
          </p:nvCxnSpPr>
          <p:spPr>
            <a:xfrm>
              <a:off x="689283" y="4223094"/>
              <a:ext cx="5025717" cy="0"/>
            </a:xfrm>
            <a:prstGeom prst="straightConnector1">
              <a:avLst/>
            </a:prstGeom>
            <a:ln w="76200">
              <a:gradFill flip="none" rotWithShape="1">
                <a:gsLst>
                  <a:gs pos="0">
                    <a:schemeClr val="accent2">
                      <a:lumMod val="67000"/>
                    </a:schemeClr>
                  </a:gs>
                  <a:gs pos="48000">
                    <a:schemeClr val="accent2">
                      <a:lumMod val="97000"/>
                      <a:lumOff val="3000"/>
                    </a:schemeClr>
                  </a:gs>
                  <a:gs pos="100000">
                    <a:schemeClr val="accent2">
                      <a:lumMod val="20000"/>
                      <a:lumOff val="80000"/>
                    </a:schemeClr>
                  </a:gs>
                </a:gsLst>
                <a:lin ang="0" scaled="1"/>
                <a:tileRect/>
              </a:gradFill>
              <a:tailEnd type="triangle"/>
            </a:ln>
            <a:effectLst>
              <a:outerShdw blurRad="50800" dist="38100" dir="135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B41D167-CA16-11E8-5A63-0B734A95D165}"/>
                </a:ext>
              </a:extLst>
            </p:cNvPr>
            <p:cNvSpPr/>
            <p:nvPr/>
          </p:nvSpPr>
          <p:spPr>
            <a:xfrm>
              <a:off x="591314" y="3785485"/>
              <a:ext cx="4051109" cy="461665"/>
            </a:xfrm>
            <a:prstGeom prst="rect">
              <a:avLst/>
            </a:prstGeom>
            <a:noFill/>
          </p:spPr>
          <p:txBody>
            <a:bodyPr wrap="none" lIns="91440" tIns="45720" rIns="91440" bIns="45720">
              <a:spAutoFit/>
            </a:bodyPr>
            <a:lstStyle/>
            <a:p>
              <a:pPr algn="ctr"/>
              <a:r>
                <a:rPr lang="en-ES" sz="2400" b="1" cap="none" spc="0" dirty="0">
                  <a:ln w="22225">
                    <a:solidFill>
                      <a:schemeClr val="accent2"/>
                    </a:solidFill>
                    <a:prstDash val="solid"/>
                  </a:ln>
                  <a:solidFill>
                    <a:schemeClr val="accent2">
                      <a:lumMod val="40000"/>
                      <a:lumOff val="60000"/>
                    </a:schemeClr>
                  </a:solidFill>
                  <a:effectLst/>
                </a:rPr>
                <a:t>Decreasing shock velocity</a:t>
              </a:r>
            </a:p>
          </p:txBody>
        </p:sp>
      </p:grpSp>
      <p:sp>
        <p:nvSpPr>
          <p:cNvPr id="7" name="TextBox 6">
            <a:extLst>
              <a:ext uri="{FF2B5EF4-FFF2-40B4-BE49-F238E27FC236}">
                <a16:creationId xmlns:a16="http://schemas.microsoft.com/office/drawing/2014/main" id="{6397300C-E07A-A5E0-5594-AF5334458474}"/>
              </a:ext>
            </a:extLst>
          </p:cNvPr>
          <p:cNvSpPr txBox="1"/>
          <p:nvPr/>
        </p:nvSpPr>
        <p:spPr>
          <a:xfrm>
            <a:off x="2616869" y="6197487"/>
            <a:ext cx="1546057" cy="276999"/>
          </a:xfrm>
          <a:prstGeom prst="rect">
            <a:avLst/>
          </a:prstGeom>
          <a:noFill/>
        </p:spPr>
        <p:txBody>
          <a:bodyPr wrap="square">
            <a:spAutoFit/>
          </a:bodyPr>
          <a:lstStyle/>
          <a:p>
            <a:r>
              <a:rPr lang="en-US" sz="1200" dirty="0" err="1"/>
              <a:t>t</a:t>
            </a:r>
            <a:r>
              <a:rPr lang="en-US" sz="1200" baseline="-25000" dirty="0" err="1"/>
              <a:t>cool</a:t>
            </a:r>
            <a:r>
              <a:rPr lang="en-US" sz="1200" dirty="0"/>
              <a:t> &gt;&gt; </a:t>
            </a:r>
            <a:r>
              <a:rPr lang="en-US" sz="1200" dirty="0" err="1"/>
              <a:t>t</a:t>
            </a:r>
            <a:r>
              <a:rPr lang="en-US" sz="1200" baseline="-25000" dirty="0" err="1"/>
              <a:t>dyn</a:t>
            </a:r>
            <a:r>
              <a:rPr lang="en-US" sz="1200" baseline="-25000" dirty="0"/>
              <a:t> </a:t>
            </a:r>
            <a:endParaRPr lang="en-ES" sz="1200" dirty="0"/>
          </a:p>
        </p:txBody>
      </p:sp>
      <p:sp>
        <p:nvSpPr>
          <p:cNvPr id="9" name="TextBox 8">
            <a:extLst>
              <a:ext uri="{FF2B5EF4-FFF2-40B4-BE49-F238E27FC236}">
                <a16:creationId xmlns:a16="http://schemas.microsoft.com/office/drawing/2014/main" id="{FE79ADFC-EA08-0508-B72E-63FE9023C287}"/>
              </a:ext>
            </a:extLst>
          </p:cNvPr>
          <p:cNvSpPr txBox="1"/>
          <p:nvPr/>
        </p:nvSpPr>
        <p:spPr>
          <a:xfrm>
            <a:off x="2275449" y="4288979"/>
            <a:ext cx="6126480" cy="261610"/>
          </a:xfrm>
          <a:prstGeom prst="rect">
            <a:avLst/>
          </a:prstGeom>
          <a:noFill/>
        </p:spPr>
        <p:txBody>
          <a:bodyPr wrap="square">
            <a:spAutoFit/>
          </a:bodyPr>
          <a:lstStyle/>
          <a:p>
            <a:r>
              <a:rPr lang="en-ES" sz="1050" dirty="0"/>
              <a:t>(Sedov-Taylor, or atomic bomb)</a:t>
            </a:r>
          </a:p>
        </p:txBody>
      </p:sp>
    </p:spTree>
    <p:extLst>
      <p:ext uri="{BB962C8B-B14F-4D97-AF65-F5344CB8AC3E}">
        <p14:creationId xmlns:p14="http://schemas.microsoft.com/office/powerpoint/2010/main" val="4058314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5F655DA-483E-2A9F-EA18-65F16DBE03C5}"/>
              </a:ext>
            </a:extLst>
          </p:cNvPr>
          <p:cNvSpPr>
            <a:spLocks noGrp="1"/>
          </p:cNvSpPr>
          <p:nvPr>
            <p:ph type="title"/>
          </p:nvPr>
        </p:nvSpPr>
        <p:spPr/>
        <p:txBody>
          <a:bodyPr/>
          <a:lstStyle/>
          <a:p>
            <a:r>
              <a:rPr lang="en-ES" dirty="0"/>
              <a:t>Shell-like SNRs</a:t>
            </a:r>
          </a:p>
        </p:txBody>
      </p:sp>
      <p:sp>
        <p:nvSpPr>
          <p:cNvPr id="8" name="Text Placeholder 7">
            <a:extLst>
              <a:ext uri="{FF2B5EF4-FFF2-40B4-BE49-F238E27FC236}">
                <a16:creationId xmlns:a16="http://schemas.microsoft.com/office/drawing/2014/main" id="{B400C54E-2606-AAFF-8DFA-9623AB898FC4}"/>
              </a:ext>
            </a:extLst>
          </p:cNvPr>
          <p:cNvSpPr>
            <a:spLocks noGrp="1"/>
          </p:cNvSpPr>
          <p:nvPr>
            <p:ph type="body" sz="quarter" idx="13"/>
          </p:nvPr>
        </p:nvSpPr>
        <p:spPr/>
        <p:txBody>
          <a:bodyPr/>
          <a:lstStyle/>
          <a:p>
            <a:r>
              <a:rPr lang="en-ES" dirty="0"/>
              <a:t>TeV SNRs</a:t>
            </a:r>
          </a:p>
        </p:txBody>
      </p:sp>
      <p:sp>
        <p:nvSpPr>
          <p:cNvPr id="2" name="Textplatzhalter 7">
            <a:extLst>
              <a:ext uri="{FF2B5EF4-FFF2-40B4-BE49-F238E27FC236}">
                <a16:creationId xmlns:a16="http://schemas.microsoft.com/office/drawing/2014/main" id="{6D3045FF-B279-81B3-3EC9-52C36DF46578}"/>
              </a:ext>
            </a:extLst>
          </p:cNvPr>
          <p:cNvSpPr>
            <a:spLocks noGrp="1"/>
          </p:cNvSpPr>
          <p:nvPr>
            <p:ph idx="1"/>
          </p:nvPr>
        </p:nvSpPr>
        <p:spPr>
          <a:xfrm>
            <a:off x="407988" y="1406427"/>
            <a:ext cx="10728571" cy="5010249"/>
          </a:xfrm>
        </p:spPr>
        <p:txBody>
          <a:bodyPr/>
          <a:lstStyle/>
          <a:p>
            <a:pPr marL="0" indent="0">
              <a:buNone/>
            </a:pPr>
            <a:r>
              <a:rPr lang="en-US" b="1" dirty="0" err="1"/>
              <a:t>Sedov</a:t>
            </a:r>
            <a:r>
              <a:rPr lang="en-US" b="1" dirty="0"/>
              <a:t>-Taylor phase: </a:t>
            </a:r>
            <a:r>
              <a:rPr lang="en-US" dirty="0"/>
              <a:t>Maximum of the gamma-ray luminosity?</a:t>
            </a:r>
          </a:p>
        </p:txBody>
      </p:sp>
      <p:pic>
        <p:nvPicPr>
          <p:cNvPr id="3" name="Picture 2">
            <a:extLst>
              <a:ext uri="{FF2B5EF4-FFF2-40B4-BE49-F238E27FC236}">
                <a16:creationId xmlns:a16="http://schemas.microsoft.com/office/drawing/2014/main" id="{38E55DA2-655B-932E-C3F2-D247820FF75E}"/>
              </a:ext>
            </a:extLst>
          </p:cNvPr>
          <p:cNvPicPr>
            <a:picLocks noChangeAspect="1"/>
          </p:cNvPicPr>
          <p:nvPr/>
        </p:nvPicPr>
        <p:blipFill rotWithShape="1">
          <a:blip r:embed="rId2"/>
          <a:srcRect b="38039"/>
          <a:stretch/>
        </p:blipFill>
        <p:spPr>
          <a:xfrm>
            <a:off x="407988" y="1933931"/>
            <a:ext cx="11467180" cy="4482745"/>
          </a:xfrm>
          <a:prstGeom prst="rect">
            <a:avLst/>
          </a:prstGeom>
        </p:spPr>
      </p:pic>
    </p:spTree>
    <p:extLst>
      <p:ext uri="{BB962C8B-B14F-4D97-AF65-F5344CB8AC3E}">
        <p14:creationId xmlns:p14="http://schemas.microsoft.com/office/powerpoint/2010/main" val="17337086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5F655DA-483E-2A9F-EA18-65F16DBE03C5}"/>
              </a:ext>
            </a:extLst>
          </p:cNvPr>
          <p:cNvSpPr>
            <a:spLocks noGrp="1"/>
          </p:cNvSpPr>
          <p:nvPr>
            <p:ph type="title"/>
          </p:nvPr>
        </p:nvSpPr>
        <p:spPr/>
        <p:txBody>
          <a:bodyPr/>
          <a:lstStyle/>
          <a:p>
            <a:r>
              <a:rPr lang="en-ES" dirty="0"/>
              <a:t>Evolved SNRs</a:t>
            </a:r>
          </a:p>
        </p:txBody>
      </p:sp>
      <p:sp>
        <p:nvSpPr>
          <p:cNvPr id="8" name="Text Placeholder 7">
            <a:extLst>
              <a:ext uri="{FF2B5EF4-FFF2-40B4-BE49-F238E27FC236}">
                <a16:creationId xmlns:a16="http://schemas.microsoft.com/office/drawing/2014/main" id="{B400C54E-2606-AAFF-8DFA-9623AB898FC4}"/>
              </a:ext>
            </a:extLst>
          </p:cNvPr>
          <p:cNvSpPr>
            <a:spLocks noGrp="1"/>
          </p:cNvSpPr>
          <p:nvPr>
            <p:ph type="body" sz="quarter" idx="13"/>
          </p:nvPr>
        </p:nvSpPr>
        <p:spPr/>
        <p:txBody>
          <a:bodyPr/>
          <a:lstStyle/>
          <a:p>
            <a:r>
              <a:rPr lang="en-ES" dirty="0"/>
              <a:t>TeV SNRs</a:t>
            </a:r>
          </a:p>
        </p:txBody>
      </p:sp>
      <p:sp>
        <p:nvSpPr>
          <p:cNvPr id="5" name="Content Placeholder 4">
            <a:extLst>
              <a:ext uri="{FF2B5EF4-FFF2-40B4-BE49-F238E27FC236}">
                <a16:creationId xmlns:a16="http://schemas.microsoft.com/office/drawing/2014/main" id="{48A411D9-B33F-6BDD-4E3A-A187E1619DA7}"/>
              </a:ext>
            </a:extLst>
          </p:cNvPr>
          <p:cNvSpPr>
            <a:spLocks noGrp="1"/>
          </p:cNvSpPr>
          <p:nvPr>
            <p:ph idx="1"/>
          </p:nvPr>
        </p:nvSpPr>
        <p:spPr/>
        <p:txBody>
          <a:bodyPr/>
          <a:lstStyle/>
          <a:p>
            <a:r>
              <a:rPr lang="en-US" dirty="0"/>
              <a:t>Hadronic feature in evolved SNRs, but very steep spectra</a:t>
            </a:r>
            <a:endParaRPr lang="en-ES" dirty="0"/>
          </a:p>
        </p:txBody>
      </p:sp>
      <p:pic>
        <p:nvPicPr>
          <p:cNvPr id="16388" name="Picture 4" descr="Gamma-ray spectra of IC443 (Left Panel) and W44 (Right Panel) as measured with the Fermi LAT (Abdo et al. 2010a), in blue, and AGILE (Giuliani et al. 2011), in magenta. The pion bump feature at about 1 GeV is evident in the spectra of both SNRs. For IC433 the data-points of MAGIC (Albert et al. 2007b) and VERITAS (Acciari et al. 2009) are also shown. Color-shaded areas denote the best-fit broadband smooth broken power law (60 MeV to 2 GeV); gray-shaded bands show Fermi LAT systematic errors below 2 GeV. The data points at the highest energy (4 ×10 10 -1×10 11 eV) suggest a hardening of the spectrum, which might be produced by runaway CRs illuminating a molecular cloud (MC) located in front of the shells.">
            <a:extLst>
              <a:ext uri="{FF2B5EF4-FFF2-40B4-BE49-F238E27FC236}">
                <a16:creationId xmlns:a16="http://schemas.microsoft.com/office/drawing/2014/main" id="{20366EA4-DDE3-457E-012C-48B3B73EED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3165" y="2045368"/>
            <a:ext cx="6120847" cy="418331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E06EC6C3-6D6A-CB06-BFA6-31CDBDF3E087}"/>
              </a:ext>
            </a:extLst>
          </p:cNvPr>
          <p:cNvPicPr>
            <a:picLocks noChangeAspect="1"/>
          </p:cNvPicPr>
          <p:nvPr/>
        </p:nvPicPr>
        <p:blipFill>
          <a:blip r:embed="rId3"/>
          <a:stretch>
            <a:fillRect/>
          </a:stretch>
        </p:blipFill>
        <p:spPr>
          <a:xfrm>
            <a:off x="157102" y="2045368"/>
            <a:ext cx="5938897" cy="3992817"/>
          </a:xfrm>
          <a:prstGeom prst="rect">
            <a:avLst/>
          </a:prstGeom>
        </p:spPr>
      </p:pic>
    </p:spTree>
    <p:extLst>
      <p:ext uri="{BB962C8B-B14F-4D97-AF65-F5344CB8AC3E}">
        <p14:creationId xmlns:p14="http://schemas.microsoft.com/office/powerpoint/2010/main" val="37747059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19">
            <a:extLst>
              <a:ext uri="{FF2B5EF4-FFF2-40B4-BE49-F238E27FC236}">
                <a16:creationId xmlns:a16="http://schemas.microsoft.com/office/drawing/2014/main" id="{38CC8564-8530-EF9A-3B7F-E9BA7B67D794}"/>
              </a:ext>
            </a:extLst>
          </p:cNvPr>
          <p:cNvPicPr>
            <a:picLocks noGrp="1" noChangeAspect="1"/>
          </p:cNvPicPr>
          <p:nvPr>
            <p:ph idx="1"/>
          </p:nvPr>
        </p:nvPicPr>
        <p:blipFill>
          <a:blip r:embed="rId2"/>
          <a:stretch>
            <a:fillRect/>
          </a:stretch>
        </p:blipFill>
        <p:spPr>
          <a:xfrm>
            <a:off x="1383633" y="763738"/>
            <a:ext cx="8217568" cy="5791849"/>
          </a:xfrm>
          <a:prstGeom prst="rect">
            <a:avLst/>
          </a:prstGeom>
        </p:spPr>
      </p:pic>
      <p:sp>
        <p:nvSpPr>
          <p:cNvPr id="28" name="TextBox 27">
            <a:extLst>
              <a:ext uri="{FF2B5EF4-FFF2-40B4-BE49-F238E27FC236}">
                <a16:creationId xmlns:a16="http://schemas.microsoft.com/office/drawing/2014/main" id="{A00C76BF-802A-DE84-A782-B88FBFB27527}"/>
              </a:ext>
            </a:extLst>
          </p:cNvPr>
          <p:cNvSpPr txBox="1"/>
          <p:nvPr/>
        </p:nvSpPr>
        <p:spPr>
          <a:xfrm>
            <a:off x="2428240" y="302413"/>
            <a:ext cx="6743700" cy="369332"/>
          </a:xfrm>
          <a:prstGeom prst="rect">
            <a:avLst/>
          </a:prstGeom>
          <a:noFill/>
        </p:spPr>
        <p:txBody>
          <a:bodyPr wrap="square">
            <a:spAutoFit/>
          </a:bodyPr>
          <a:lstStyle/>
          <a:p>
            <a:r>
              <a:rPr lang="en-ES" dirty="0"/>
              <a:t>spectra of young SNRs above 1 TeV - steep with Γ= 2.3-2.6</a:t>
            </a:r>
          </a:p>
        </p:txBody>
      </p:sp>
    </p:spTree>
    <p:extLst>
      <p:ext uri="{BB962C8B-B14F-4D97-AF65-F5344CB8AC3E}">
        <p14:creationId xmlns:p14="http://schemas.microsoft.com/office/powerpoint/2010/main" val="20990394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E898F3C-1E39-A0E8-BFD3-35FE182B6E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49611"/>
            <a:ext cx="7620000" cy="645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74472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1217F8DB-3B16-4A69-0521-41641C34C123}"/>
              </a:ext>
            </a:extLst>
          </p:cNvPr>
          <p:cNvPicPr>
            <a:picLocks noGrp="1" noChangeAspect="1"/>
          </p:cNvPicPr>
          <p:nvPr>
            <p:ph idx="1"/>
          </p:nvPr>
        </p:nvPicPr>
        <p:blipFill>
          <a:blip r:embed="rId3"/>
          <a:stretch>
            <a:fillRect/>
          </a:stretch>
        </p:blipFill>
        <p:spPr>
          <a:xfrm>
            <a:off x="765809" y="941387"/>
            <a:ext cx="7016115" cy="5846763"/>
          </a:xfrm>
        </p:spPr>
      </p:pic>
      <p:sp>
        <p:nvSpPr>
          <p:cNvPr id="6" name="Title 5">
            <a:extLst>
              <a:ext uri="{FF2B5EF4-FFF2-40B4-BE49-F238E27FC236}">
                <a16:creationId xmlns:a16="http://schemas.microsoft.com/office/drawing/2014/main" id="{D5F655DA-483E-2A9F-EA18-65F16DBE03C5}"/>
              </a:ext>
            </a:extLst>
          </p:cNvPr>
          <p:cNvSpPr>
            <a:spLocks noGrp="1"/>
          </p:cNvSpPr>
          <p:nvPr>
            <p:ph type="title"/>
          </p:nvPr>
        </p:nvSpPr>
        <p:spPr/>
        <p:txBody>
          <a:bodyPr/>
          <a:lstStyle/>
          <a:p>
            <a:r>
              <a:rPr lang="en-ES" dirty="0"/>
              <a:t>The Cosmic Rays Dilema</a:t>
            </a:r>
          </a:p>
        </p:txBody>
      </p:sp>
      <p:sp>
        <p:nvSpPr>
          <p:cNvPr id="8" name="Text Placeholder 7">
            <a:extLst>
              <a:ext uri="{FF2B5EF4-FFF2-40B4-BE49-F238E27FC236}">
                <a16:creationId xmlns:a16="http://schemas.microsoft.com/office/drawing/2014/main" id="{B400C54E-2606-AAFF-8DFA-9623AB898FC4}"/>
              </a:ext>
            </a:extLst>
          </p:cNvPr>
          <p:cNvSpPr>
            <a:spLocks noGrp="1"/>
          </p:cNvSpPr>
          <p:nvPr>
            <p:ph type="body" sz="quarter" idx="13"/>
          </p:nvPr>
        </p:nvSpPr>
        <p:spPr/>
        <p:txBody>
          <a:bodyPr/>
          <a:lstStyle/>
          <a:p>
            <a:r>
              <a:rPr lang="en-ES" dirty="0"/>
              <a:t>Origin of CRs</a:t>
            </a:r>
          </a:p>
        </p:txBody>
      </p:sp>
      <p:sp>
        <p:nvSpPr>
          <p:cNvPr id="10" name="Rounded Rectangle 9">
            <a:extLst>
              <a:ext uri="{FF2B5EF4-FFF2-40B4-BE49-F238E27FC236}">
                <a16:creationId xmlns:a16="http://schemas.microsoft.com/office/drawing/2014/main" id="{1931C4E1-B4ED-1851-19E2-E5B129E8E82E}"/>
              </a:ext>
            </a:extLst>
          </p:cNvPr>
          <p:cNvSpPr/>
          <p:nvPr/>
        </p:nvSpPr>
        <p:spPr>
          <a:xfrm>
            <a:off x="5305425" y="1466850"/>
            <a:ext cx="2714625" cy="590550"/>
          </a:xfrm>
          <a:prstGeom prst="round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sz="1600" dirty="0" err="1">
              <a:solidFill>
                <a:schemeClr val="tx1"/>
              </a:solidFill>
            </a:endParaRPr>
          </a:p>
        </p:txBody>
      </p:sp>
      <p:grpSp>
        <p:nvGrpSpPr>
          <p:cNvPr id="7" name="Group 6">
            <a:extLst>
              <a:ext uri="{FF2B5EF4-FFF2-40B4-BE49-F238E27FC236}">
                <a16:creationId xmlns:a16="http://schemas.microsoft.com/office/drawing/2014/main" id="{1BCBA73F-EBC3-A9F2-EC50-967EF8AA0404}"/>
              </a:ext>
            </a:extLst>
          </p:cNvPr>
          <p:cNvGrpSpPr/>
          <p:nvPr/>
        </p:nvGrpSpPr>
        <p:grpSpPr>
          <a:xfrm>
            <a:off x="3619136" y="1181574"/>
            <a:ext cx="3593752" cy="2627536"/>
            <a:chOff x="5362211" y="1133949"/>
            <a:chExt cx="3593752" cy="2627536"/>
          </a:xfrm>
        </p:grpSpPr>
        <p:sp>
          <p:nvSpPr>
            <p:cNvPr id="11" name="Down Arrow 10">
              <a:extLst>
                <a:ext uri="{FF2B5EF4-FFF2-40B4-BE49-F238E27FC236}">
                  <a16:creationId xmlns:a16="http://schemas.microsoft.com/office/drawing/2014/main" id="{5E148FAD-9913-A277-5FD9-CA7497796A77}"/>
                </a:ext>
              </a:extLst>
            </p:cNvPr>
            <p:cNvSpPr/>
            <p:nvPr/>
          </p:nvSpPr>
          <p:spPr>
            <a:xfrm rot="3616361">
              <a:off x="5684867" y="1272473"/>
              <a:ext cx="139637" cy="784950"/>
            </a:xfrm>
            <a:prstGeom prst="downArrow">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sz="1600" dirty="0" err="1">
                <a:solidFill>
                  <a:schemeClr val="tx1"/>
                </a:solidFill>
              </a:endParaRPr>
            </a:p>
          </p:txBody>
        </p:sp>
        <p:sp>
          <p:nvSpPr>
            <p:cNvPr id="12" name="TextBox 11">
              <a:extLst>
                <a:ext uri="{FF2B5EF4-FFF2-40B4-BE49-F238E27FC236}">
                  <a16:creationId xmlns:a16="http://schemas.microsoft.com/office/drawing/2014/main" id="{A166751B-7E9B-8994-FE8B-FB5AABBCDAF8}"/>
                </a:ext>
              </a:extLst>
            </p:cNvPr>
            <p:cNvSpPr txBox="1"/>
            <p:nvPr/>
          </p:nvSpPr>
          <p:spPr>
            <a:xfrm>
              <a:off x="6181676" y="1133949"/>
              <a:ext cx="516488" cy="276999"/>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ES" sz="1200" i="1" dirty="0"/>
                <a:t>knee</a:t>
              </a:r>
              <a:endParaRPr lang="en-ES" sz="1600" i="1" dirty="0"/>
            </a:p>
          </p:txBody>
        </p:sp>
        <p:sp>
          <p:nvSpPr>
            <p:cNvPr id="13" name="Down Arrow 12">
              <a:extLst>
                <a:ext uri="{FF2B5EF4-FFF2-40B4-BE49-F238E27FC236}">
                  <a16:creationId xmlns:a16="http://schemas.microsoft.com/office/drawing/2014/main" id="{40C634C3-4475-60CA-3BB5-19B62FD4A412}"/>
                </a:ext>
              </a:extLst>
            </p:cNvPr>
            <p:cNvSpPr/>
            <p:nvPr/>
          </p:nvSpPr>
          <p:spPr>
            <a:xfrm rot="3616361">
              <a:off x="7885142" y="3299192"/>
              <a:ext cx="139637" cy="784950"/>
            </a:xfrm>
            <a:prstGeom prst="downArrow">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sz="1600" dirty="0" err="1">
                <a:solidFill>
                  <a:schemeClr val="tx1"/>
                </a:solidFill>
              </a:endParaRPr>
            </a:p>
          </p:txBody>
        </p:sp>
        <p:sp>
          <p:nvSpPr>
            <p:cNvPr id="14" name="TextBox 13">
              <a:extLst>
                <a:ext uri="{FF2B5EF4-FFF2-40B4-BE49-F238E27FC236}">
                  <a16:creationId xmlns:a16="http://schemas.microsoft.com/office/drawing/2014/main" id="{9A31479A-8D4D-F83C-8970-636921CB7863}"/>
                </a:ext>
              </a:extLst>
            </p:cNvPr>
            <p:cNvSpPr txBox="1"/>
            <p:nvPr/>
          </p:nvSpPr>
          <p:spPr>
            <a:xfrm>
              <a:off x="8405812" y="3184306"/>
              <a:ext cx="550151" cy="276999"/>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sz="1200" dirty="0"/>
                <a:t>a</a:t>
              </a:r>
              <a:r>
                <a:rPr lang="en-ES" sz="1200" dirty="0"/>
                <a:t>nkel</a:t>
              </a:r>
            </a:p>
          </p:txBody>
        </p:sp>
        <p:sp>
          <p:nvSpPr>
            <p:cNvPr id="15" name="Down Arrow 14">
              <a:extLst>
                <a:ext uri="{FF2B5EF4-FFF2-40B4-BE49-F238E27FC236}">
                  <a16:creationId xmlns:a16="http://schemas.microsoft.com/office/drawing/2014/main" id="{4BABC14C-30AF-15CC-39DD-0CCC8B86B80D}"/>
                </a:ext>
              </a:extLst>
            </p:cNvPr>
            <p:cNvSpPr/>
            <p:nvPr/>
          </p:nvSpPr>
          <p:spPr>
            <a:xfrm rot="3616361">
              <a:off x="6978681" y="2136613"/>
              <a:ext cx="139637" cy="784950"/>
            </a:xfrm>
            <a:prstGeom prst="downArrow">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sz="1600" dirty="0" err="1">
                <a:solidFill>
                  <a:schemeClr val="tx1"/>
                </a:solidFill>
              </a:endParaRPr>
            </a:p>
          </p:txBody>
        </p:sp>
        <p:sp>
          <p:nvSpPr>
            <p:cNvPr id="17" name="TextBox 16">
              <a:extLst>
                <a:ext uri="{FF2B5EF4-FFF2-40B4-BE49-F238E27FC236}">
                  <a16:creationId xmlns:a16="http://schemas.microsoft.com/office/drawing/2014/main" id="{480A17E6-5962-1512-84D3-8406570BC497}"/>
                </a:ext>
              </a:extLst>
            </p:cNvPr>
            <p:cNvSpPr txBox="1"/>
            <p:nvPr/>
          </p:nvSpPr>
          <p:spPr>
            <a:xfrm>
              <a:off x="7531424" y="1983386"/>
              <a:ext cx="814647" cy="276999"/>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ES" sz="1200" i="1" dirty="0"/>
                <a:t>2nd knee</a:t>
              </a:r>
            </a:p>
          </p:txBody>
        </p:sp>
      </p:grpSp>
      <p:sp>
        <p:nvSpPr>
          <p:cNvPr id="4" name="Round Single Corner of Rectangle 3">
            <a:extLst>
              <a:ext uri="{FF2B5EF4-FFF2-40B4-BE49-F238E27FC236}">
                <a16:creationId xmlns:a16="http://schemas.microsoft.com/office/drawing/2014/main" id="{BA22BC66-5AB8-FEC2-A559-C85B015503E7}"/>
              </a:ext>
            </a:extLst>
          </p:cNvPr>
          <p:cNvSpPr/>
          <p:nvPr/>
        </p:nvSpPr>
        <p:spPr>
          <a:xfrm>
            <a:off x="1676400" y="1562101"/>
            <a:ext cx="3381375" cy="2762250"/>
          </a:xfrm>
          <a:prstGeom prst="round1Rect">
            <a:avLst/>
          </a:prstGeom>
          <a:gradFill>
            <a:gsLst>
              <a:gs pos="0">
                <a:srgbClr val="FFC000">
                  <a:alpha val="23000"/>
                </a:srgbClr>
              </a:gs>
              <a:gs pos="98000">
                <a:schemeClr val="bg1"/>
              </a:gs>
              <a:gs pos="58000">
                <a:schemeClr val="accent2">
                  <a:lumMod val="20000"/>
                  <a:lumOff val="80000"/>
                  <a:alpha val="22000"/>
                </a:schemeClr>
              </a:gs>
            </a:gsLst>
            <a:lin ang="540000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sz="1600" dirty="0" err="1">
              <a:solidFill>
                <a:schemeClr val="tx1"/>
              </a:solidFill>
            </a:endParaRPr>
          </a:p>
        </p:txBody>
      </p:sp>
      <p:sp>
        <p:nvSpPr>
          <p:cNvPr id="5" name="TextBox 4">
            <a:extLst>
              <a:ext uri="{FF2B5EF4-FFF2-40B4-BE49-F238E27FC236}">
                <a16:creationId xmlns:a16="http://schemas.microsoft.com/office/drawing/2014/main" id="{4096B06A-5397-5139-C54D-63364A22C363}"/>
              </a:ext>
            </a:extLst>
          </p:cNvPr>
          <p:cNvSpPr txBox="1"/>
          <p:nvPr/>
        </p:nvSpPr>
        <p:spPr>
          <a:xfrm>
            <a:off x="1906174" y="2662684"/>
            <a:ext cx="1529586" cy="338554"/>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none" rtlCol="0">
            <a:spAutoFit/>
          </a:bodyPr>
          <a:lstStyle/>
          <a:p>
            <a:r>
              <a:rPr lang="en-ES" sz="1600" dirty="0"/>
              <a:t>Galactic Origin</a:t>
            </a:r>
          </a:p>
        </p:txBody>
      </p:sp>
      <p:sp>
        <p:nvSpPr>
          <p:cNvPr id="16" name="TextBox 15">
            <a:extLst>
              <a:ext uri="{FF2B5EF4-FFF2-40B4-BE49-F238E27FC236}">
                <a16:creationId xmlns:a16="http://schemas.microsoft.com/office/drawing/2014/main" id="{D5E5B1BD-11A6-F9C2-AAB8-00AA6B31633E}"/>
              </a:ext>
            </a:extLst>
          </p:cNvPr>
          <p:cNvSpPr txBox="1"/>
          <p:nvPr/>
        </p:nvSpPr>
        <p:spPr>
          <a:xfrm>
            <a:off x="5836441" y="6408361"/>
            <a:ext cx="7580670" cy="200055"/>
          </a:xfrm>
          <a:prstGeom prst="rect">
            <a:avLst/>
          </a:prstGeom>
          <a:noFill/>
        </p:spPr>
        <p:txBody>
          <a:bodyPr wrap="square">
            <a:spAutoFit/>
          </a:bodyPr>
          <a:lstStyle/>
          <a:p>
            <a:r>
              <a:rPr lang="en-ES" sz="700" dirty="0">
                <a:solidFill>
                  <a:schemeClr val="tx2"/>
                </a:solidFill>
              </a:rPr>
              <a:t>Credit: Ruben Lopez-Coto</a:t>
            </a:r>
          </a:p>
        </p:txBody>
      </p:sp>
      <p:sp>
        <p:nvSpPr>
          <p:cNvPr id="2" name="TextBox 1">
            <a:extLst>
              <a:ext uri="{FF2B5EF4-FFF2-40B4-BE49-F238E27FC236}">
                <a16:creationId xmlns:a16="http://schemas.microsoft.com/office/drawing/2014/main" id="{1C582672-BF9B-9984-9D6E-BDA750E1AA75}"/>
              </a:ext>
            </a:extLst>
          </p:cNvPr>
          <p:cNvSpPr txBox="1"/>
          <p:nvPr/>
        </p:nvSpPr>
        <p:spPr>
          <a:xfrm>
            <a:off x="1290389" y="6477611"/>
            <a:ext cx="1505540" cy="261610"/>
          </a:xfrm>
          <a:prstGeom prst="rect">
            <a:avLst/>
          </a:prstGeom>
          <a:noFill/>
        </p:spPr>
        <p:txBody>
          <a:bodyPr wrap="none" rtlCol="0">
            <a:spAutoFit/>
          </a:bodyPr>
          <a:lstStyle/>
          <a:p>
            <a:r>
              <a:rPr lang="en-GB" sz="1100" i="1" dirty="0" err="1"/>
              <a:t>dOW</a:t>
            </a:r>
            <a:r>
              <a:rPr lang="en-GB" sz="1100" i="1" dirty="0"/>
              <a:t>, L-C et al, 2023</a:t>
            </a:r>
            <a:endParaRPr lang="en-ES" sz="1100" i="1" dirty="0" err="1"/>
          </a:p>
        </p:txBody>
      </p:sp>
    </p:spTree>
    <p:extLst>
      <p:ext uri="{BB962C8B-B14F-4D97-AF65-F5344CB8AC3E}">
        <p14:creationId xmlns:p14="http://schemas.microsoft.com/office/powerpoint/2010/main" val="1532396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5F655DA-483E-2A9F-EA18-65F16DBE03C5}"/>
              </a:ext>
            </a:extLst>
          </p:cNvPr>
          <p:cNvSpPr>
            <a:spLocks noGrp="1"/>
          </p:cNvSpPr>
          <p:nvPr>
            <p:ph type="title"/>
          </p:nvPr>
        </p:nvSpPr>
        <p:spPr/>
        <p:txBody>
          <a:bodyPr/>
          <a:lstStyle/>
          <a:p>
            <a:r>
              <a:rPr lang="en-ES" dirty="0"/>
              <a:t>Shell-like SNRs</a:t>
            </a:r>
          </a:p>
        </p:txBody>
      </p:sp>
      <p:sp>
        <p:nvSpPr>
          <p:cNvPr id="8" name="Text Placeholder 7">
            <a:extLst>
              <a:ext uri="{FF2B5EF4-FFF2-40B4-BE49-F238E27FC236}">
                <a16:creationId xmlns:a16="http://schemas.microsoft.com/office/drawing/2014/main" id="{B400C54E-2606-AAFF-8DFA-9623AB898FC4}"/>
              </a:ext>
            </a:extLst>
          </p:cNvPr>
          <p:cNvSpPr>
            <a:spLocks noGrp="1"/>
          </p:cNvSpPr>
          <p:nvPr>
            <p:ph type="body" sz="quarter" idx="13"/>
          </p:nvPr>
        </p:nvSpPr>
        <p:spPr/>
        <p:txBody>
          <a:bodyPr/>
          <a:lstStyle/>
          <a:p>
            <a:r>
              <a:rPr lang="en-ES" dirty="0"/>
              <a:t>TeV SNRs</a:t>
            </a:r>
          </a:p>
        </p:txBody>
      </p:sp>
      <p:sp>
        <p:nvSpPr>
          <p:cNvPr id="5" name="Content Placeholder 4">
            <a:extLst>
              <a:ext uri="{FF2B5EF4-FFF2-40B4-BE49-F238E27FC236}">
                <a16:creationId xmlns:a16="http://schemas.microsoft.com/office/drawing/2014/main" id="{48A411D9-B33F-6BDD-4E3A-A187E1619DA7}"/>
              </a:ext>
            </a:extLst>
          </p:cNvPr>
          <p:cNvSpPr>
            <a:spLocks noGrp="1"/>
          </p:cNvSpPr>
          <p:nvPr>
            <p:ph idx="1"/>
          </p:nvPr>
        </p:nvSpPr>
        <p:spPr/>
        <p:txBody>
          <a:bodyPr/>
          <a:lstStyle/>
          <a:p>
            <a:r>
              <a:rPr lang="en-US" dirty="0"/>
              <a:t>No convincing evidence has been found yet re. </a:t>
            </a:r>
            <a:r>
              <a:rPr lang="en-US" dirty="0" err="1"/>
              <a:t>PeV</a:t>
            </a:r>
            <a:r>
              <a:rPr lang="en-US" dirty="0"/>
              <a:t> acceleration in young SNRs</a:t>
            </a:r>
            <a:br>
              <a:rPr lang="en-US" dirty="0"/>
            </a:br>
            <a:r>
              <a:rPr lang="en-US" dirty="0"/>
              <a:t>=&gt; What about the </a:t>
            </a:r>
            <a:r>
              <a:rPr lang="en-US" b="1" dirty="0"/>
              <a:t>very</a:t>
            </a:r>
            <a:r>
              <a:rPr lang="en-US" dirty="0"/>
              <a:t> young SNRs in free expansion?</a:t>
            </a:r>
            <a:endParaRPr lang="en-ES" dirty="0"/>
          </a:p>
        </p:txBody>
      </p:sp>
      <p:pic>
        <p:nvPicPr>
          <p:cNvPr id="3" name="Picture 2">
            <a:extLst>
              <a:ext uri="{FF2B5EF4-FFF2-40B4-BE49-F238E27FC236}">
                <a16:creationId xmlns:a16="http://schemas.microsoft.com/office/drawing/2014/main" id="{E8B31604-0DCA-35B8-C811-6B9D77677AE6}"/>
              </a:ext>
            </a:extLst>
          </p:cNvPr>
          <p:cNvPicPr>
            <a:picLocks noChangeAspect="1"/>
          </p:cNvPicPr>
          <p:nvPr/>
        </p:nvPicPr>
        <p:blipFill rotWithShape="1">
          <a:blip r:embed="rId2"/>
          <a:srcRect t="9866" b="6351"/>
          <a:stretch/>
        </p:blipFill>
        <p:spPr>
          <a:xfrm>
            <a:off x="937259" y="2788969"/>
            <a:ext cx="4220681" cy="3716220"/>
          </a:xfrm>
          <a:prstGeom prst="rect">
            <a:avLst/>
          </a:prstGeom>
        </p:spPr>
      </p:pic>
      <p:sp>
        <p:nvSpPr>
          <p:cNvPr id="2" name="Textplatzhalter 7">
            <a:extLst>
              <a:ext uri="{FF2B5EF4-FFF2-40B4-BE49-F238E27FC236}">
                <a16:creationId xmlns:a16="http://schemas.microsoft.com/office/drawing/2014/main" id="{8FF0AF4A-EABE-3CA3-485D-29F34C840B00}"/>
              </a:ext>
            </a:extLst>
          </p:cNvPr>
          <p:cNvSpPr txBox="1">
            <a:spLocks/>
          </p:cNvSpPr>
          <p:nvPr/>
        </p:nvSpPr>
        <p:spPr>
          <a:xfrm>
            <a:off x="2046336" y="6095502"/>
            <a:ext cx="5616575" cy="2454374"/>
          </a:xfrm>
          <a:prstGeom prst="rect">
            <a:avLst/>
          </a:prstGeom>
        </p:spPr>
        <p:txBody>
          <a:bodyPr vert="horz" lIns="0" tIns="0" rIns="0" bIns="0" rtlCol="0" anchor="t" anchorCtr="0">
            <a:noAutofit/>
          </a:bodyPr>
          <a:lstStyle>
            <a:lvl1pPr marL="361950" indent="-361950" algn="l" defTabSz="914400" rtl="0" eaLnBrk="1" latinLnBrk="0" hangingPunct="1">
              <a:lnSpc>
                <a:spcPct val="110000"/>
              </a:lnSpc>
              <a:spcBef>
                <a:spcPts val="0"/>
              </a:spcBef>
              <a:spcAft>
                <a:spcPts val="1200"/>
              </a:spcAft>
              <a:buFont typeface="Arial" panose="020B0604020202020204" pitchFamily="34" charset="0"/>
              <a:buChar char="•"/>
              <a:tabLst>
                <a:tab pos="361950" algn="l"/>
              </a:tabLst>
              <a:defRPr sz="1800" kern="1200">
                <a:solidFill>
                  <a:schemeClr val="tx1"/>
                </a:solidFill>
                <a:latin typeface="+mn-lt"/>
                <a:ea typeface="+mn-ea"/>
                <a:cs typeface="+mn-cs"/>
              </a:defRPr>
            </a:lvl1pPr>
            <a:lvl2pPr marL="6286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2pPr>
            <a:lvl3pPr marL="8953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3pPr>
            <a:lvl4pPr marL="11620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4pPr>
            <a:lvl5pPr marL="1438275" indent="-276225"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err="1">
                <a:solidFill>
                  <a:schemeClr val="bg1"/>
                </a:solidFill>
              </a:rPr>
              <a:t>τ</a:t>
            </a:r>
            <a:r>
              <a:rPr lang="en-US" dirty="0">
                <a:solidFill>
                  <a:schemeClr val="bg1"/>
                </a:solidFill>
              </a:rPr>
              <a:t> ~150 </a:t>
            </a:r>
            <a:r>
              <a:rPr lang="en-US" dirty="0" err="1">
                <a:solidFill>
                  <a:schemeClr val="bg1"/>
                </a:solidFill>
              </a:rPr>
              <a:t>yrs</a:t>
            </a:r>
            <a:r>
              <a:rPr lang="en-US" dirty="0">
                <a:solidFill>
                  <a:schemeClr val="bg1"/>
                </a:solidFill>
              </a:rPr>
              <a:t>, </a:t>
            </a:r>
            <a:r>
              <a:rPr lang="en-US" dirty="0" err="1">
                <a:solidFill>
                  <a:schemeClr val="bg1"/>
                </a:solidFill>
              </a:rPr>
              <a:t>v</a:t>
            </a:r>
            <a:r>
              <a:rPr lang="en-US" baseline="-25000" dirty="0" err="1">
                <a:solidFill>
                  <a:schemeClr val="bg1"/>
                </a:solidFill>
              </a:rPr>
              <a:t>sh</a:t>
            </a:r>
            <a:r>
              <a:rPr lang="en-US" dirty="0">
                <a:solidFill>
                  <a:schemeClr val="bg1"/>
                </a:solidFill>
              </a:rPr>
              <a:t> ~ 14000 km/s</a:t>
            </a:r>
          </a:p>
        </p:txBody>
      </p:sp>
      <p:sp>
        <p:nvSpPr>
          <p:cNvPr id="10" name="TextBox 9">
            <a:extLst>
              <a:ext uri="{FF2B5EF4-FFF2-40B4-BE49-F238E27FC236}">
                <a16:creationId xmlns:a16="http://schemas.microsoft.com/office/drawing/2014/main" id="{B9E577E6-353D-50AA-894D-7C66618628EF}"/>
              </a:ext>
            </a:extLst>
          </p:cNvPr>
          <p:cNvSpPr txBox="1"/>
          <p:nvPr/>
        </p:nvSpPr>
        <p:spPr>
          <a:xfrm>
            <a:off x="1159628" y="2917874"/>
            <a:ext cx="6725652" cy="369332"/>
          </a:xfrm>
          <a:prstGeom prst="rect">
            <a:avLst/>
          </a:prstGeom>
          <a:noFill/>
        </p:spPr>
        <p:txBody>
          <a:bodyPr wrap="square">
            <a:spAutoFit/>
          </a:bodyPr>
          <a:lstStyle/>
          <a:p>
            <a:pPr marL="0" indent="0">
              <a:buFont typeface="Arial" panose="020B0604020202020204" pitchFamily="34" charset="0"/>
              <a:buNone/>
            </a:pPr>
            <a:r>
              <a:rPr lang="en-US" dirty="0">
                <a:solidFill>
                  <a:schemeClr val="accent2"/>
                </a:solidFill>
              </a:rPr>
              <a:t>SNR G1.9+0.3</a:t>
            </a:r>
          </a:p>
        </p:txBody>
      </p:sp>
      <p:pic>
        <p:nvPicPr>
          <p:cNvPr id="16" name="Picture 15">
            <a:extLst>
              <a:ext uri="{FF2B5EF4-FFF2-40B4-BE49-F238E27FC236}">
                <a16:creationId xmlns:a16="http://schemas.microsoft.com/office/drawing/2014/main" id="{5E17475F-8A08-FA8D-0642-BE6BEFEE5464}"/>
              </a:ext>
            </a:extLst>
          </p:cNvPr>
          <p:cNvPicPr>
            <a:picLocks noChangeAspect="1"/>
          </p:cNvPicPr>
          <p:nvPr/>
        </p:nvPicPr>
        <p:blipFill>
          <a:blip r:embed="rId3"/>
          <a:stretch>
            <a:fillRect/>
          </a:stretch>
        </p:blipFill>
        <p:spPr>
          <a:xfrm>
            <a:off x="5514245" y="3492812"/>
            <a:ext cx="4742069" cy="3301282"/>
          </a:xfrm>
          <a:prstGeom prst="rect">
            <a:avLst/>
          </a:prstGeom>
        </p:spPr>
      </p:pic>
      <p:sp>
        <p:nvSpPr>
          <p:cNvPr id="17" name="TextBox 16">
            <a:extLst>
              <a:ext uri="{FF2B5EF4-FFF2-40B4-BE49-F238E27FC236}">
                <a16:creationId xmlns:a16="http://schemas.microsoft.com/office/drawing/2014/main" id="{05FC9760-991C-DA74-8AA4-06C5FDEDB173}"/>
              </a:ext>
            </a:extLst>
          </p:cNvPr>
          <p:cNvSpPr txBox="1"/>
          <p:nvPr/>
        </p:nvSpPr>
        <p:spPr>
          <a:xfrm>
            <a:off x="6742754" y="5866579"/>
            <a:ext cx="2393669" cy="276999"/>
          </a:xfrm>
          <a:prstGeom prst="rect">
            <a:avLst/>
          </a:prstGeom>
          <a:noFill/>
        </p:spPr>
        <p:txBody>
          <a:bodyPr wrap="none" rtlCol="0">
            <a:spAutoFit/>
          </a:bodyPr>
          <a:lstStyle/>
          <a:p>
            <a:r>
              <a:rPr lang="en-US" sz="1200" i="1" dirty="0" err="1"/>
              <a:t>Aharonian</a:t>
            </a:r>
            <a:r>
              <a:rPr lang="en-US" sz="1200" i="1" dirty="0"/>
              <a:t>, Sun, Yang A&amp;A 2017</a:t>
            </a:r>
          </a:p>
        </p:txBody>
      </p:sp>
      <p:sp>
        <p:nvSpPr>
          <p:cNvPr id="19" name="TextBox 18">
            <a:extLst>
              <a:ext uri="{FF2B5EF4-FFF2-40B4-BE49-F238E27FC236}">
                <a16:creationId xmlns:a16="http://schemas.microsoft.com/office/drawing/2014/main" id="{FE5C5E2D-8A71-0E82-2A09-C473051F2848}"/>
              </a:ext>
            </a:extLst>
          </p:cNvPr>
          <p:cNvSpPr txBox="1"/>
          <p:nvPr/>
        </p:nvSpPr>
        <p:spPr>
          <a:xfrm>
            <a:off x="6879934" y="4135862"/>
            <a:ext cx="3260930" cy="276999"/>
          </a:xfrm>
          <a:prstGeom prst="rect">
            <a:avLst/>
          </a:prstGeom>
          <a:noFill/>
        </p:spPr>
        <p:txBody>
          <a:bodyPr wrap="square">
            <a:spAutoFit/>
          </a:bodyPr>
          <a:lstStyle/>
          <a:p>
            <a:r>
              <a:rPr lang="en-US" sz="1200" b="1" dirty="0" err="1"/>
              <a:t>E</a:t>
            </a:r>
            <a:r>
              <a:rPr lang="en-US" sz="1200" b="1" baseline="-25000" dirty="0" err="1"/>
              <a:t>c</a:t>
            </a:r>
            <a:r>
              <a:rPr lang="en-US" sz="1200" b="1" dirty="0"/>
              <a:t> ~ 1.5 keV </a:t>
            </a:r>
            <a:endParaRPr lang="en-ES" sz="1200" b="1" dirty="0"/>
          </a:p>
        </p:txBody>
      </p:sp>
      <p:sp>
        <p:nvSpPr>
          <p:cNvPr id="22" name="Rectangle 21">
            <a:extLst>
              <a:ext uri="{FF2B5EF4-FFF2-40B4-BE49-F238E27FC236}">
                <a16:creationId xmlns:a16="http://schemas.microsoft.com/office/drawing/2014/main" id="{A6E95D47-5007-44CE-76CF-A2A43C2E95D7}"/>
              </a:ext>
            </a:extLst>
          </p:cNvPr>
          <p:cNvSpPr/>
          <p:nvPr/>
        </p:nvSpPr>
        <p:spPr>
          <a:xfrm>
            <a:off x="1474091" y="4663378"/>
            <a:ext cx="3147015" cy="923330"/>
          </a:xfrm>
          <a:prstGeom prst="rect">
            <a:avLst/>
          </a:prstGeom>
          <a:noFill/>
        </p:spPr>
        <p:txBody>
          <a:bodyPr wrap="none" lIns="91440" tIns="45720" rIns="91440" bIns="45720">
            <a:spAutoFit/>
          </a:bodyPr>
          <a:lstStyle/>
          <a:p>
            <a:pPr algn="ctr"/>
            <a:r>
              <a:rPr lang="en-GB" sz="5400" b="1" cap="none" spc="0" dirty="0">
                <a:ln w="6600">
                  <a:solidFill>
                    <a:schemeClr val="accent2"/>
                  </a:solidFill>
                  <a:prstDash val="solid"/>
                </a:ln>
                <a:solidFill>
                  <a:srgbClr val="FFFFFF"/>
                </a:solidFill>
                <a:effectLst>
                  <a:outerShdw dist="38100" dir="2700000" algn="tl" rotWithShape="0">
                    <a:schemeClr val="accent2"/>
                  </a:outerShdw>
                </a:effectLst>
              </a:rPr>
              <a:t>N</a:t>
            </a:r>
            <a:r>
              <a:rPr lang="en-ES" sz="5400" b="1" cap="none" spc="0" dirty="0">
                <a:ln w="6600">
                  <a:solidFill>
                    <a:schemeClr val="accent2"/>
                  </a:solidFill>
                  <a:prstDash val="solid"/>
                </a:ln>
                <a:solidFill>
                  <a:srgbClr val="FFFFFF"/>
                </a:solidFill>
                <a:effectLst>
                  <a:outerShdw dist="38100" dir="2700000" algn="tl" rotWithShape="0">
                    <a:schemeClr val="accent2"/>
                  </a:outerShdw>
                </a:effectLst>
              </a:rPr>
              <a:t>ot now!</a:t>
            </a:r>
          </a:p>
        </p:txBody>
      </p:sp>
      <p:sp>
        <p:nvSpPr>
          <p:cNvPr id="9" name="TextBox 8">
            <a:extLst>
              <a:ext uri="{FF2B5EF4-FFF2-40B4-BE49-F238E27FC236}">
                <a16:creationId xmlns:a16="http://schemas.microsoft.com/office/drawing/2014/main" id="{1768DF11-954E-2DFD-F82C-E5EBD69B175D}"/>
              </a:ext>
            </a:extLst>
          </p:cNvPr>
          <p:cNvSpPr txBox="1"/>
          <p:nvPr/>
        </p:nvSpPr>
        <p:spPr>
          <a:xfrm>
            <a:off x="770206" y="2160116"/>
            <a:ext cx="11567160" cy="369332"/>
          </a:xfrm>
          <a:prstGeom prst="rect">
            <a:avLst/>
          </a:prstGeom>
          <a:noFill/>
        </p:spPr>
        <p:txBody>
          <a:bodyPr wrap="square">
            <a:spAutoFit/>
          </a:bodyPr>
          <a:lstStyle/>
          <a:p>
            <a:r>
              <a:rPr lang="en-US" b="1" dirty="0">
                <a:solidFill>
                  <a:schemeClr val="accent2"/>
                </a:solidFill>
              </a:rPr>
              <a:t>For B&gt;&gt;10 </a:t>
            </a:r>
            <a:r>
              <a:rPr lang="en-US" b="1" dirty="0" err="1">
                <a:solidFill>
                  <a:schemeClr val="accent2"/>
                </a:solidFill>
              </a:rPr>
              <a:t>uG</a:t>
            </a:r>
            <a:r>
              <a:rPr lang="en-US" b="1" dirty="0">
                <a:solidFill>
                  <a:schemeClr val="accent2"/>
                </a:solidFill>
              </a:rPr>
              <a:t>, the cutoff of the synchrotron is determined only for v</a:t>
            </a:r>
            <a:r>
              <a:rPr lang="en-US" b="1" baseline="30000" dirty="0">
                <a:solidFill>
                  <a:schemeClr val="accent2"/>
                </a:solidFill>
              </a:rPr>
              <a:t>2</a:t>
            </a:r>
            <a:r>
              <a:rPr lang="en-US" b="1" baseline="-25000" dirty="0">
                <a:solidFill>
                  <a:schemeClr val="accent2"/>
                </a:solidFill>
              </a:rPr>
              <a:t>sh</a:t>
            </a:r>
            <a:endParaRPr lang="en-ES" b="1" dirty="0">
              <a:solidFill>
                <a:schemeClr val="accent2"/>
              </a:solidFill>
            </a:endParaRPr>
          </a:p>
        </p:txBody>
      </p:sp>
      <p:sp>
        <p:nvSpPr>
          <p:cNvPr id="12" name="TextBox 11">
            <a:extLst>
              <a:ext uri="{FF2B5EF4-FFF2-40B4-BE49-F238E27FC236}">
                <a16:creationId xmlns:a16="http://schemas.microsoft.com/office/drawing/2014/main" id="{349CFA51-D21E-DBB8-9B32-1DB7F3FC0995}"/>
              </a:ext>
            </a:extLst>
          </p:cNvPr>
          <p:cNvSpPr txBox="1"/>
          <p:nvPr/>
        </p:nvSpPr>
        <p:spPr>
          <a:xfrm>
            <a:off x="6018314" y="2684417"/>
            <a:ext cx="6168682" cy="369332"/>
          </a:xfrm>
          <a:prstGeom prst="rect">
            <a:avLst/>
          </a:prstGeom>
          <a:noFill/>
        </p:spPr>
        <p:txBody>
          <a:bodyPr wrap="square">
            <a:spAutoFit/>
          </a:bodyPr>
          <a:lstStyle/>
          <a:p>
            <a:r>
              <a:rPr lang="en-US" dirty="0"/>
              <a:t>In the Bohm diffusion limit, syn peak ~20 keV</a:t>
            </a:r>
            <a:endParaRPr lang="en-ES" dirty="0"/>
          </a:p>
        </p:txBody>
      </p:sp>
      <p:sp>
        <p:nvSpPr>
          <p:cNvPr id="13" name="TextBox 12">
            <a:extLst>
              <a:ext uri="{FF2B5EF4-FFF2-40B4-BE49-F238E27FC236}">
                <a16:creationId xmlns:a16="http://schemas.microsoft.com/office/drawing/2014/main" id="{5D493D48-9811-9C3D-9B7A-E344B7A2E70C}"/>
              </a:ext>
            </a:extLst>
          </p:cNvPr>
          <p:cNvSpPr txBox="1"/>
          <p:nvPr/>
        </p:nvSpPr>
        <p:spPr>
          <a:xfrm>
            <a:off x="7662911" y="3343376"/>
            <a:ext cx="2402389" cy="338554"/>
          </a:xfrm>
          <a:prstGeom prst="rect">
            <a:avLst/>
          </a:prstGeom>
          <a:noFill/>
        </p:spPr>
        <p:txBody>
          <a:bodyPr wrap="none" rtlCol="0">
            <a:spAutoFit/>
          </a:bodyPr>
          <a:lstStyle/>
          <a:p>
            <a:r>
              <a:rPr lang="en-GB" sz="1600" dirty="0"/>
              <a:t>S</a:t>
            </a:r>
            <a:r>
              <a:rPr lang="en-ES" sz="1600" dirty="0"/>
              <a:t>ee also Tsuji et al 2022</a:t>
            </a:r>
          </a:p>
        </p:txBody>
      </p:sp>
      <p:pic>
        <p:nvPicPr>
          <p:cNvPr id="14" name="Picture 13">
            <a:extLst>
              <a:ext uri="{FF2B5EF4-FFF2-40B4-BE49-F238E27FC236}">
                <a16:creationId xmlns:a16="http://schemas.microsoft.com/office/drawing/2014/main" id="{32A118DB-104C-1963-E5A7-6544094A4808}"/>
              </a:ext>
            </a:extLst>
          </p:cNvPr>
          <p:cNvPicPr>
            <a:picLocks noChangeAspect="1"/>
          </p:cNvPicPr>
          <p:nvPr/>
        </p:nvPicPr>
        <p:blipFill>
          <a:blip r:embed="rId4"/>
          <a:stretch>
            <a:fillRect/>
          </a:stretch>
        </p:blipFill>
        <p:spPr>
          <a:xfrm>
            <a:off x="10098539" y="3913999"/>
            <a:ext cx="1308100" cy="266700"/>
          </a:xfrm>
          <a:prstGeom prst="rect">
            <a:avLst/>
          </a:prstGeom>
          <a:ln>
            <a:solidFill>
              <a:schemeClr val="accent1"/>
            </a:solidFill>
          </a:ln>
        </p:spPr>
      </p:pic>
    </p:spTree>
    <p:extLst>
      <p:ext uri="{BB962C8B-B14F-4D97-AF65-F5344CB8AC3E}">
        <p14:creationId xmlns:p14="http://schemas.microsoft.com/office/powerpoint/2010/main" val="3630470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9D4EB9F-5F71-104E-9F91-F8D1172901E3}"/>
              </a:ext>
            </a:extLst>
          </p:cNvPr>
          <p:cNvPicPr>
            <a:picLocks noChangeAspect="1"/>
          </p:cNvPicPr>
          <p:nvPr/>
        </p:nvPicPr>
        <p:blipFill rotWithShape="1">
          <a:blip r:embed="rId2"/>
          <a:srcRect t="9866" b="6351"/>
          <a:stretch/>
        </p:blipFill>
        <p:spPr>
          <a:xfrm>
            <a:off x="937259" y="2788969"/>
            <a:ext cx="4220681" cy="3716220"/>
          </a:xfrm>
          <a:prstGeom prst="rect">
            <a:avLst/>
          </a:prstGeom>
        </p:spPr>
      </p:pic>
      <p:sp>
        <p:nvSpPr>
          <p:cNvPr id="6" name="Title 5">
            <a:extLst>
              <a:ext uri="{FF2B5EF4-FFF2-40B4-BE49-F238E27FC236}">
                <a16:creationId xmlns:a16="http://schemas.microsoft.com/office/drawing/2014/main" id="{D5F655DA-483E-2A9F-EA18-65F16DBE03C5}"/>
              </a:ext>
            </a:extLst>
          </p:cNvPr>
          <p:cNvSpPr>
            <a:spLocks noGrp="1"/>
          </p:cNvSpPr>
          <p:nvPr>
            <p:ph type="title"/>
          </p:nvPr>
        </p:nvSpPr>
        <p:spPr/>
        <p:txBody>
          <a:bodyPr/>
          <a:lstStyle/>
          <a:p>
            <a:r>
              <a:rPr lang="en-ES" dirty="0"/>
              <a:t>Shell-like SNRs</a:t>
            </a:r>
          </a:p>
        </p:txBody>
      </p:sp>
      <p:sp>
        <p:nvSpPr>
          <p:cNvPr id="8" name="Text Placeholder 7">
            <a:extLst>
              <a:ext uri="{FF2B5EF4-FFF2-40B4-BE49-F238E27FC236}">
                <a16:creationId xmlns:a16="http://schemas.microsoft.com/office/drawing/2014/main" id="{B400C54E-2606-AAFF-8DFA-9623AB898FC4}"/>
              </a:ext>
            </a:extLst>
          </p:cNvPr>
          <p:cNvSpPr>
            <a:spLocks noGrp="1"/>
          </p:cNvSpPr>
          <p:nvPr>
            <p:ph type="body" sz="quarter" idx="13"/>
          </p:nvPr>
        </p:nvSpPr>
        <p:spPr/>
        <p:txBody>
          <a:bodyPr/>
          <a:lstStyle/>
          <a:p>
            <a:r>
              <a:rPr lang="en-ES" dirty="0"/>
              <a:t>TeV SNRs</a:t>
            </a:r>
          </a:p>
        </p:txBody>
      </p:sp>
      <p:sp>
        <p:nvSpPr>
          <p:cNvPr id="5" name="Content Placeholder 4">
            <a:extLst>
              <a:ext uri="{FF2B5EF4-FFF2-40B4-BE49-F238E27FC236}">
                <a16:creationId xmlns:a16="http://schemas.microsoft.com/office/drawing/2014/main" id="{48A411D9-B33F-6BDD-4E3A-A187E1619DA7}"/>
              </a:ext>
            </a:extLst>
          </p:cNvPr>
          <p:cNvSpPr>
            <a:spLocks noGrp="1"/>
          </p:cNvSpPr>
          <p:nvPr>
            <p:ph idx="1"/>
          </p:nvPr>
        </p:nvSpPr>
        <p:spPr/>
        <p:txBody>
          <a:bodyPr/>
          <a:lstStyle/>
          <a:p>
            <a:r>
              <a:rPr lang="en-US" dirty="0"/>
              <a:t>No convincing evidence has been found yet re. </a:t>
            </a:r>
            <a:r>
              <a:rPr lang="en-US" dirty="0" err="1"/>
              <a:t>PeV</a:t>
            </a:r>
            <a:r>
              <a:rPr lang="en-US" dirty="0"/>
              <a:t> acceleration in young SNRs</a:t>
            </a:r>
            <a:br>
              <a:rPr lang="en-US" dirty="0"/>
            </a:br>
            <a:r>
              <a:rPr lang="en-US" dirty="0"/>
              <a:t>=&gt; What about the </a:t>
            </a:r>
            <a:r>
              <a:rPr lang="en-US" b="1" dirty="0"/>
              <a:t>very</a:t>
            </a:r>
            <a:r>
              <a:rPr lang="en-US" dirty="0"/>
              <a:t> young SNRs in free expansion?</a:t>
            </a:r>
            <a:endParaRPr lang="en-ES" dirty="0"/>
          </a:p>
        </p:txBody>
      </p:sp>
      <p:pic>
        <p:nvPicPr>
          <p:cNvPr id="4" name="Picture 3">
            <a:extLst>
              <a:ext uri="{FF2B5EF4-FFF2-40B4-BE49-F238E27FC236}">
                <a16:creationId xmlns:a16="http://schemas.microsoft.com/office/drawing/2014/main" id="{637EB001-E5C1-3F56-FDA3-52F64C5BAA39}"/>
              </a:ext>
            </a:extLst>
          </p:cNvPr>
          <p:cNvPicPr>
            <a:picLocks noChangeAspect="1"/>
          </p:cNvPicPr>
          <p:nvPr/>
        </p:nvPicPr>
        <p:blipFill>
          <a:blip r:embed="rId3"/>
          <a:stretch>
            <a:fillRect/>
          </a:stretch>
        </p:blipFill>
        <p:spPr>
          <a:xfrm>
            <a:off x="5841125" y="2313516"/>
            <a:ext cx="5636641" cy="4062710"/>
          </a:xfrm>
          <a:prstGeom prst="rect">
            <a:avLst/>
          </a:prstGeom>
        </p:spPr>
      </p:pic>
      <p:sp>
        <p:nvSpPr>
          <p:cNvPr id="7" name="TextBox 6">
            <a:extLst>
              <a:ext uri="{FF2B5EF4-FFF2-40B4-BE49-F238E27FC236}">
                <a16:creationId xmlns:a16="http://schemas.microsoft.com/office/drawing/2014/main" id="{5478CB21-E274-FCB9-F0E1-6F3C17AC55E2}"/>
              </a:ext>
            </a:extLst>
          </p:cNvPr>
          <p:cNvSpPr txBox="1"/>
          <p:nvPr/>
        </p:nvSpPr>
        <p:spPr>
          <a:xfrm>
            <a:off x="6615934" y="6099227"/>
            <a:ext cx="2177519" cy="276999"/>
          </a:xfrm>
          <a:prstGeom prst="rect">
            <a:avLst/>
          </a:prstGeom>
          <a:noFill/>
        </p:spPr>
        <p:txBody>
          <a:bodyPr wrap="none" rtlCol="0">
            <a:spAutoFit/>
          </a:bodyPr>
          <a:lstStyle/>
          <a:p>
            <a:r>
              <a:rPr lang="en-US" sz="1200" i="1" dirty="0"/>
              <a:t>Yang &amp; </a:t>
            </a:r>
            <a:r>
              <a:rPr lang="en-US" sz="1200" i="1" dirty="0" err="1"/>
              <a:t>Aharonian</a:t>
            </a:r>
            <a:r>
              <a:rPr lang="en-US" sz="1200" i="1" dirty="0"/>
              <a:t>, A&amp;A 2018</a:t>
            </a:r>
          </a:p>
        </p:txBody>
      </p:sp>
      <p:sp>
        <p:nvSpPr>
          <p:cNvPr id="11" name="TextBox 10">
            <a:extLst>
              <a:ext uri="{FF2B5EF4-FFF2-40B4-BE49-F238E27FC236}">
                <a16:creationId xmlns:a16="http://schemas.microsoft.com/office/drawing/2014/main" id="{39B3A9FE-2336-DD5C-7BD2-17C5B283CAA9}"/>
              </a:ext>
            </a:extLst>
          </p:cNvPr>
          <p:cNvSpPr txBox="1"/>
          <p:nvPr/>
        </p:nvSpPr>
        <p:spPr>
          <a:xfrm>
            <a:off x="7967099" y="1862615"/>
            <a:ext cx="4003580" cy="646331"/>
          </a:xfrm>
          <a:prstGeom prst="rect">
            <a:avLst/>
          </a:prstGeom>
          <a:noFill/>
        </p:spPr>
        <p:txBody>
          <a:bodyPr wrap="square">
            <a:spAutoFit/>
          </a:bodyPr>
          <a:lstStyle/>
          <a:p>
            <a:r>
              <a:rPr lang="en-US" dirty="0"/>
              <a:t>R(D=10</a:t>
            </a:r>
            <a:r>
              <a:rPr lang="en-US" baseline="30000" dirty="0"/>
              <a:t>30</a:t>
            </a:r>
            <a:r>
              <a:rPr lang="en-US" dirty="0"/>
              <a:t>cm</a:t>
            </a:r>
            <a:r>
              <a:rPr lang="en-US" baseline="30000" dirty="0"/>
              <a:t>2</a:t>
            </a:r>
            <a:r>
              <a:rPr lang="en-US" dirty="0"/>
              <a:t>/s) &lt;~30pc =&gt; 10’ </a:t>
            </a:r>
          </a:p>
          <a:p>
            <a:r>
              <a:rPr lang="en-US" dirty="0"/>
              <a:t>W</a:t>
            </a:r>
            <a:r>
              <a:rPr lang="en-US" baseline="-25000" dirty="0"/>
              <a:t>p</a:t>
            </a:r>
            <a:r>
              <a:rPr lang="en-US" dirty="0"/>
              <a:t>(n~100 cm</a:t>
            </a:r>
            <a:r>
              <a:rPr lang="en-US" baseline="30000" dirty="0"/>
              <a:t>-3</a:t>
            </a:r>
            <a:r>
              <a:rPr lang="en-US" dirty="0"/>
              <a:t>)&lt;10</a:t>
            </a:r>
            <a:r>
              <a:rPr lang="en-US" baseline="30000" dirty="0"/>
              <a:t>45</a:t>
            </a:r>
            <a:r>
              <a:rPr lang="en-US" dirty="0"/>
              <a:t> erg/s</a:t>
            </a:r>
          </a:p>
        </p:txBody>
      </p:sp>
      <p:sp>
        <p:nvSpPr>
          <p:cNvPr id="9" name="Textplatzhalter 7">
            <a:extLst>
              <a:ext uri="{FF2B5EF4-FFF2-40B4-BE49-F238E27FC236}">
                <a16:creationId xmlns:a16="http://schemas.microsoft.com/office/drawing/2014/main" id="{AE44249F-4666-C9E9-77CE-88A90630796D}"/>
              </a:ext>
            </a:extLst>
          </p:cNvPr>
          <p:cNvSpPr txBox="1">
            <a:spLocks/>
          </p:cNvSpPr>
          <p:nvPr/>
        </p:nvSpPr>
        <p:spPr>
          <a:xfrm>
            <a:off x="2046336" y="6095502"/>
            <a:ext cx="5616575" cy="2454374"/>
          </a:xfrm>
          <a:prstGeom prst="rect">
            <a:avLst/>
          </a:prstGeom>
        </p:spPr>
        <p:txBody>
          <a:bodyPr vert="horz" lIns="0" tIns="0" rIns="0" bIns="0" rtlCol="0" anchor="t" anchorCtr="0">
            <a:noAutofit/>
          </a:bodyPr>
          <a:lstStyle>
            <a:lvl1pPr marL="361950" indent="-361950" algn="l" defTabSz="914400" rtl="0" eaLnBrk="1" latinLnBrk="0" hangingPunct="1">
              <a:lnSpc>
                <a:spcPct val="110000"/>
              </a:lnSpc>
              <a:spcBef>
                <a:spcPts val="0"/>
              </a:spcBef>
              <a:spcAft>
                <a:spcPts val="1200"/>
              </a:spcAft>
              <a:buFont typeface="Arial" panose="020B0604020202020204" pitchFamily="34" charset="0"/>
              <a:buChar char="•"/>
              <a:tabLst>
                <a:tab pos="361950" algn="l"/>
              </a:tabLst>
              <a:defRPr sz="1800" kern="1200">
                <a:solidFill>
                  <a:schemeClr val="tx1"/>
                </a:solidFill>
                <a:latin typeface="+mn-lt"/>
                <a:ea typeface="+mn-ea"/>
                <a:cs typeface="+mn-cs"/>
              </a:defRPr>
            </a:lvl1pPr>
            <a:lvl2pPr marL="6286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2pPr>
            <a:lvl3pPr marL="8953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3pPr>
            <a:lvl4pPr marL="11620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4pPr>
            <a:lvl5pPr marL="1438275" indent="-276225"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err="1">
                <a:solidFill>
                  <a:schemeClr val="bg1"/>
                </a:solidFill>
              </a:rPr>
              <a:t>τ</a:t>
            </a:r>
            <a:r>
              <a:rPr lang="en-US" dirty="0">
                <a:solidFill>
                  <a:schemeClr val="bg1"/>
                </a:solidFill>
              </a:rPr>
              <a:t> ~150 </a:t>
            </a:r>
            <a:r>
              <a:rPr lang="en-US" dirty="0" err="1">
                <a:solidFill>
                  <a:schemeClr val="bg1"/>
                </a:solidFill>
              </a:rPr>
              <a:t>yrs</a:t>
            </a:r>
            <a:r>
              <a:rPr lang="en-US" dirty="0">
                <a:solidFill>
                  <a:schemeClr val="bg1"/>
                </a:solidFill>
              </a:rPr>
              <a:t>, </a:t>
            </a:r>
            <a:r>
              <a:rPr lang="en-US" dirty="0" err="1">
                <a:solidFill>
                  <a:schemeClr val="bg1"/>
                </a:solidFill>
              </a:rPr>
              <a:t>v</a:t>
            </a:r>
            <a:r>
              <a:rPr lang="en-US" baseline="-25000" dirty="0" err="1">
                <a:solidFill>
                  <a:schemeClr val="bg1"/>
                </a:solidFill>
              </a:rPr>
              <a:t>sh</a:t>
            </a:r>
            <a:r>
              <a:rPr lang="en-US" dirty="0">
                <a:solidFill>
                  <a:schemeClr val="bg1"/>
                </a:solidFill>
              </a:rPr>
              <a:t> ~ 14000 km/s</a:t>
            </a:r>
          </a:p>
        </p:txBody>
      </p:sp>
      <p:sp>
        <p:nvSpPr>
          <p:cNvPr id="13" name="TextBox 12">
            <a:extLst>
              <a:ext uri="{FF2B5EF4-FFF2-40B4-BE49-F238E27FC236}">
                <a16:creationId xmlns:a16="http://schemas.microsoft.com/office/drawing/2014/main" id="{248247F2-6A67-0911-5AE6-72E5639F5F69}"/>
              </a:ext>
            </a:extLst>
          </p:cNvPr>
          <p:cNvSpPr txBox="1"/>
          <p:nvPr/>
        </p:nvSpPr>
        <p:spPr>
          <a:xfrm>
            <a:off x="1159628" y="2917874"/>
            <a:ext cx="6725652" cy="369332"/>
          </a:xfrm>
          <a:prstGeom prst="rect">
            <a:avLst/>
          </a:prstGeom>
          <a:noFill/>
        </p:spPr>
        <p:txBody>
          <a:bodyPr wrap="square">
            <a:spAutoFit/>
          </a:bodyPr>
          <a:lstStyle/>
          <a:p>
            <a:pPr marL="0" indent="0">
              <a:buFont typeface="Arial" panose="020B0604020202020204" pitchFamily="34" charset="0"/>
              <a:buNone/>
            </a:pPr>
            <a:r>
              <a:rPr lang="en-US" dirty="0">
                <a:solidFill>
                  <a:schemeClr val="accent2"/>
                </a:solidFill>
              </a:rPr>
              <a:t>SNR G1.9+0.3</a:t>
            </a:r>
          </a:p>
        </p:txBody>
      </p:sp>
      <p:sp>
        <p:nvSpPr>
          <p:cNvPr id="14" name="Rectangle 13">
            <a:extLst>
              <a:ext uri="{FF2B5EF4-FFF2-40B4-BE49-F238E27FC236}">
                <a16:creationId xmlns:a16="http://schemas.microsoft.com/office/drawing/2014/main" id="{C714D2E3-6B23-D14F-A2CA-3D13E6FE5EB3}"/>
              </a:ext>
            </a:extLst>
          </p:cNvPr>
          <p:cNvSpPr/>
          <p:nvPr/>
        </p:nvSpPr>
        <p:spPr>
          <a:xfrm>
            <a:off x="1551036" y="4663378"/>
            <a:ext cx="2993127" cy="923330"/>
          </a:xfrm>
          <a:prstGeom prst="rect">
            <a:avLst/>
          </a:prstGeom>
          <a:noFill/>
        </p:spPr>
        <p:txBody>
          <a:bodyPr wrap="none" lIns="91440" tIns="45720" rIns="91440" bIns="45720">
            <a:spAutoFit/>
          </a:bodyPr>
          <a:lstStyle/>
          <a:p>
            <a:pPr algn="ctr"/>
            <a:r>
              <a:rPr lang="en-GB" sz="5400" b="1" cap="none" spc="0" dirty="0">
                <a:ln w="6600">
                  <a:solidFill>
                    <a:schemeClr val="accent2"/>
                  </a:solidFill>
                  <a:prstDash val="solid"/>
                </a:ln>
                <a:solidFill>
                  <a:srgbClr val="FFFFFF"/>
                </a:solidFill>
                <a:effectLst>
                  <a:outerShdw dist="38100" dir="2700000" algn="tl" rotWithShape="0">
                    <a:schemeClr val="accent2"/>
                  </a:outerShdw>
                </a:effectLst>
              </a:rPr>
              <a:t>N</a:t>
            </a:r>
            <a:r>
              <a:rPr lang="en-ES" sz="5400" b="1" cap="none" spc="0" dirty="0">
                <a:ln w="6600">
                  <a:solidFill>
                    <a:schemeClr val="accent2"/>
                  </a:solidFill>
                  <a:prstDash val="solid"/>
                </a:ln>
                <a:solidFill>
                  <a:srgbClr val="FFFFFF"/>
                </a:solidFill>
                <a:effectLst>
                  <a:outerShdw dist="38100" dir="2700000" algn="tl" rotWithShape="0">
                    <a:schemeClr val="accent2"/>
                  </a:outerShdw>
                </a:effectLst>
              </a:rPr>
              <a:t>ot then</a:t>
            </a:r>
          </a:p>
        </p:txBody>
      </p:sp>
    </p:spTree>
    <p:extLst>
      <p:ext uri="{BB962C8B-B14F-4D97-AF65-F5344CB8AC3E}">
        <p14:creationId xmlns:p14="http://schemas.microsoft.com/office/powerpoint/2010/main" val="2731372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5F655DA-483E-2A9F-EA18-65F16DBE03C5}"/>
              </a:ext>
            </a:extLst>
          </p:cNvPr>
          <p:cNvSpPr>
            <a:spLocks noGrp="1"/>
          </p:cNvSpPr>
          <p:nvPr>
            <p:ph type="title"/>
          </p:nvPr>
        </p:nvSpPr>
        <p:spPr/>
        <p:txBody>
          <a:bodyPr/>
          <a:lstStyle/>
          <a:p>
            <a:r>
              <a:rPr lang="en-ES" dirty="0"/>
              <a:t>Shell-like SNRs</a:t>
            </a:r>
          </a:p>
        </p:txBody>
      </p:sp>
      <p:sp>
        <p:nvSpPr>
          <p:cNvPr id="8" name="Text Placeholder 7">
            <a:extLst>
              <a:ext uri="{FF2B5EF4-FFF2-40B4-BE49-F238E27FC236}">
                <a16:creationId xmlns:a16="http://schemas.microsoft.com/office/drawing/2014/main" id="{B400C54E-2606-AAFF-8DFA-9623AB898FC4}"/>
              </a:ext>
            </a:extLst>
          </p:cNvPr>
          <p:cNvSpPr>
            <a:spLocks noGrp="1"/>
          </p:cNvSpPr>
          <p:nvPr>
            <p:ph type="body" sz="quarter" idx="13"/>
          </p:nvPr>
        </p:nvSpPr>
        <p:spPr/>
        <p:txBody>
          <a:bodyPr/>
          <a:lstStyle/>
          <a:p>
            <a:r>
              <a:rPr lang="en-ES" dirty="0"/>
              <a:t>Caveat</a:t>
            </a:r>
          </a:p>
        </p:txBody>
      </p:sp>
      <p:sp>
        <p:nvSpPr>
          <p:cNvPr id="5" name="Content Placeholder 4">
            <a:extLst>
              <a:ext uri="{FF2B5EF4-FFF2-40B4-BE49-F238E27FC236}">
                <a16:creationId xmlns:a16="http://schemas.microsoft.com/office/drawing/2014/main" id="{48A411D9-B33F-6BDD-4E3A-A187E1619DA7}"/>
              </a:ext>
            </a:extLst>
          </p:cNvPr>
          <p:cNvSpPr>
            <a:spLocks noGrp="1"/>
          </p:cNvSpPr>
          <p:nvPr>
            <p:ph idx="1"/>
          </p:nvPr>
        </p:nvSpPr>
        <p:spPr/>
        <p:txBody>
          <a:bodyPr/>
          <a:lstStyle/>
          <a:p>
            <a:r>
              <a:rPr lang="en-US" b="1" dirty="0"/>
              <a:t>BUT !!!  </a:t>
            </a:r>
            <a:r>
              <a:rPr lang="en-US" dirty="0"/>
              <a:t>SNRs are very large, complex objects</a:t>
            </a:r>
            <a:endParaRPr lang="en-ES" dirty="0"/>
          </a:p>
        </p:txBody>
      </p:sp>
      <p:sp>
        <p:nvSpPr>
          <p:cNvPr id="7" name="TextBox 6">
            <a:extLst>
              <a:ext uri="{FF2B5EF4-FFF2-40B4-BE49-F238E27FC236}">
                <a16:creationId xmlns:a16="http://schemas.microsoft.com/office/drawing/2014/main" id="{5478CB21-E274-FCB9-F0E1-6F3C17AC55E2}"/>
              </a:ext>
            </a:extLst>
          </p:cNvPr>
          <p:cNvSpPr txBox="1"/>
          <p:nvPr/>
        </p:nvSpPr>
        <p:spPr>
          <a:xfrm>
            <a:off x="6418986" y="6237726"/>
            <a:ext cx="1260410" cy="276999"/>
          </a:xfrm>
          <a:prstGeom prst="rect">
            <a:avLst/>
          </a:prstGeom>
          <a:noFill/>
        </p:spPr>
        <p:txBody>
          <a:bodyPr wrap="none" rtlCol="0">
            <a:spAutoFit/>
          </a:bodyPr>
          <a:lstStyle/>
          <a:p>
            <a:r>
              <a:rPr lang="en-US" sz="1200" i="1" dirty="0"/>
              <a:t>Tsuji, A&amp;A 2021</a:t>
            </a:r>
          </a:p>
        </p:txBody>
      </p:sp>
      <p:pic>
        <p:nvPicPr>
          <p:cNvPr id="2" name="Picture 1">
            <a:extLst>
              <a:ext uri="{FF2B5EF4-FFF2-40B4-BE49-F238E27FC236}">
                <a16:creationId xmlns:a16="http://schemas.microsoft.com/office/drawing/2014/main" id="{C98EEF9B-26E6-340E-3C25-92A80257F341}"/>
              </a:ext>
            </a:extLst>
          </p:cNvPr>
          <p:cNvPicPr>
            <a:picLocks noChangeAspect="1"/>
          </p:cNvPicPr>
          <p:nvPr/>
        </p:nvPicPr>
        <p:blipFill>
          <a:blip r:embed="rId2"/>
          <a:stretch>
            <a:fillRect/>
          </a:stretch>
        </p:blipFill>
        <p:spPr>
          <a:xfrm>
            <a:off x="0" y="1868880"/>
            <a:ext cx="11570397" cy="4368846"/>
          </a:xfrm>
          <a:prstGeom prst="rect">
            <a:avLst/>
          </a:prstGeom>
        </p:spPr>
      </p:pic>
    </p:spTree>
    <p:extLst>
      <p:ext uri="{BB962C8B-B14F-4D97-AF65-F5344CB8AC3E}">
        <p14:creationId xmlns:p14="http://schemas.microsoft.com/office/powerpoint/2010/main" val="6272659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EE3DC672-118A-1CE7-88CD-79AB9F7E3912}"/>
              </a:ext>
            </a:extLst>
          </p:cNvPr>
          <p:cNvSpPr txBox="1">
            <a:spLocks/>
          </p:cNvSpPr>
          <p:nvPr/>
        </p:nvSpPr>
        <p:spPr>
          <a:xfrm>
            <a:off x="407988" y="349611"/>
            <a:ext cx="11376024" cy="451098"/>
          </a:xfrm>
          <a:prstGeom prst="rect">
            <a:avLst/>
          </a:prstGeom>
        </p:spPr>
        <p:txBody>
          <a:bodyPr/>
          <a:lstStyle>
            <a:lvl1pPr algn="l" defTabSz="914400" rtl="0" eaLnBrk="1" latinLnBrk="0" hangingPunct="1">
              <a:lnSpc>
                <a:spcPct val="90000"/>
              </a:lnSpc>
              <a:spcBef>
                <a:spcPct val="0"/>
              </a:spcBef>
              <a:buNone/>
              <a:defRPr sz="3000" b="1" kern="1200">
                <a:solidFill>
                  <a:schemeClr val="accent1"/>
                </a:solidFill>
                <a:latin typeface="+mj-lt"/>
                <a:ea typeface="+mj-ea"/>
                <a:cs typeface="+mj-cs"/>
              </a:defRPr>
            </a:lvl1pPr>
          </a:lstStyle>
          <a:p>
            <a:r>
              <a:rPr lang="en-ES" dirty="0"/>
              <a:t>LHAASO</a:t>
            </a:r>
          </a:p>
        </p:txBody>
      </p:sp>
      <p:sp>
        <p:nvSpPr>
          <p:cNvPr id="19" name="Text Placeholder 18">
            <a:extLst>
              <a:ext uri="{FF2B5EF4-FFF2-40B4-BE49-F238E27FC236}">
                <a16:creationId xmlns:a16="http://schemas.microsoft.com/office/drawing/2014/main" id="{B46C268C-C57F-CBF2-D7D0-027816D6D087}"/>
              </a:ext>
            </a:extLst>
          </p:cNvPr>
          <p:cNvSpPr>
            <a:spLocks noGrp="1"/>
          </p:cNvSpPr>
          <p:nvPr>
            <p:ph type="body" sz="quarter" idx="13"/>
          </p:nvPr>
        </p:nvSpPr>
        <p:spPr>
          <a:xfrm>
            <a:off x="520529" y="800708"/>
            <a:ext cx="11376025" cy="379252"/>
          </a:xfrm>
        </p:spPr>
        <p:txBody>
          <a:bodyPr/>
          <a:lstStyle/>
          <a:p>
            <a:r>
              <a:rPr lang="en-ES" dirty="0"/>
              <a:t>Opening the PeV sky</a:t>
            </a:r>
          </a:p>
        </p:txBody>
      </p:sp>
      <p:pic>
        <p:nvPicPr>
          <p:cNvPr id="7" name="Picture 6">
            <a:extLst>
              <a:ext uri="{FF2B5EF4-FFF2-40B4-BE49-F238E27FC236}">
                <a16:creationId xmlns:a16="http://schemas.microsoft.com/office/drawing/2014/main" id="{FE43534D-9918-008C-FA48-65180AF69ADA}"/>
              </a:ext>
            </a:extLst>
          </p:cNvPr>
          <p:cNvPicPr>
            <a:picLocks noChangeAspect="1"/>
          </p:cNvPicPr>
          <p:nvPr/>
        </p:nvPicPr>
        <p:blipFill>
          <a:blip r:embed="rId2"/>
          <a:stretch>
            <a:fillRect/>
          </a:stretch>
        </p:blipFill>
        <p:spPr>
          <a:xfrm>
            <a:off x="520529" y="-448172"/>
            <a:ext cx="10241256" cy="7331378"/>
          </a:xfrm>
          <a:prstGeom prst="rect">
            <a:avLst/>
          </a:prstGeom>
        </p:spPr>
      </p:pic>
    </p:spTree>
    <p:extLst>
      <p:ext uri="{BB962C8B-B14F-4D97-AF65-F5344CB8AC3E}">
        <p14:creationId xmlns:p14="http://schemas.microsoft.com/office/powerpoint/2010/main" val="19895956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6FCC7C-965D-EC08-D8C2-12A4253F44EC}"/>
              </a:ext>
            </a:extLst>
          </p:cNvPr>
          <p:cNvPicPr>
            <a:picLocks noChangeAspect="1"/>
          </p:cNvPicPr>
          <p:nvPr/>
        </p:nvPicPr>
        <p:blipFill rotWithShape="1">
          <a:blip r:embed="rId2"/>
          <a:srcRect t="65852" r="10711"/>
          <a:stretch/>
        </p:blipFill>
        <p:spPr>
          <a:xfrm>
            <a:off x="156411" y="1150320"/>
            <a:ext cx="9769642" cy="2748830"/>
          </a:xfrm>
          <a:prstGeom prst="rect">
            <a:avLst/>
          </a:prstGeom>
        </p:spPr>
      </p:pic>
      <p:sp>
        <p:nvSpPr>
          <p:cNvPr id="3" name="Title 5">
            <a:extLst>
              <a:ext uri="{FF2B5EF4-FFF2-40B4-BE49-F238E27FC236}">
                <a16:creationId xmlns:a16="http://schemas.microsoft.com/office/drawing/2014/main" id="{EE3DC672-118A-1CE7-88CD-79AB9F7E3912}"/>
              </a:ext>
            </a:extLst>
          </p:cNvPr>
          <p:cNvSpPr txBox="1">
            <a:spLocks/>
          </p:cNvSpPr>
          <p:nvPr/>
        </p:nvSpPr>
        <p:spPr>
          <a:xfrm>
            <a:off x="407988" y="349611"/>
            <a:ext cx="11376024" cy="451098"/>
          </a:xfrm>
          <a:prstGeom prst="rect">
            <a:avLst/>
          </a:prstGeom>
        </p:spPr>
        <p:txBody>
          <a:bodyPr/>
          <a:lstStyle>
            <a:lvl1pPr algn="l" defTabSz="914400" rtl="0" eaLnBrk="1" latinLnBrk="0" hangingPunct="1">
              <a:lnSpc>
                <a:spcPct val="90000"/>
              </a:lnSpc>
              <a:spcBef>
                <a:spcPct val="0"/>
              </a:spcBef>
              <a:buNone/>
              <a:defRPr sz="3000" b="1" kern="1200">
                <a:solidFill>
                  <a:schemeClr val="accent1"/>
                </a:solidFill>
                <a:latin typeface="+mj-lt"/>
                <a:ea typeface="+mj-ea"/>
                <a:cs typeface="+mj-cs"/>
              </a:defRPr>
            </a:lvl1pPr>
          </a:lstStyle>
          <a:p>
            <a:r>
              <a:rPr lang="en-ES" dirty="0"/>
              <a:t>LHAASO</a:t>
            </a:r>
          </a:p>
        </p:txBody>
      </p:sp>
      <p:pic>
        <p:nvPicPr>
          <p:cNvPr id="10" name="Picture 9">
            <a:extLst>
              <a:ext uri="{FF2B5EF4-FFF2-40B4-BE49-F238E27FC236}">
                <a16:creationId xmlns:a16="http://schemas.microsoft.com/office/drawing/2014/main" id="{9707F0B6-03F4-7710-18DD-4342B88524C4}"/>
              </a:ext>
            </a:extLst>
          </p:cNvPr>
          <p:cNvPicPr>
            <a:picLocks noChangeAspect="1"/>
          </p:cNvPicPr>
          <p:nvPr/>
        </p:nvPicPr>
        <p:blipFill rotWithShape="1">
          <a:blip r:embed="rId2"/>
          <a:srcRect l="89937" t="14902" r="1988" b="-1"/>
          <a:stretch/>
        </p:blipFill>
        <p:spPr>
          <a:xfrm>
            <a:off x="10400381" y="1150320"/>
            <a:ext cx="649705" cy="5037222"/>
          </a:xfrm>
          <a:prstGeom prst="rect">
            <a:avLst/>
          </a:prstGeom>
        </p:spPr>
      </p:pic>
      <p:pic>
        <p:nvPicPr>
          <p:cNvPr id="11" name="Picture 10">
            <a:extLst>
              <a:ext uri="{FF2B5EF4-FFF2-40B4-BE49-F238E27FC236}">
                <a16:creationId xmlns:a16="http://schemas.microsoft.com/office/drawing/2014/main" id="{32ED2329-BC0C-F1BD-8DE9-C289B9145BE1}"/>
              </a:ext>
            </a:extLst>
          </p:cNvPr>
          <p:cNvPicPr>
            <a:picLocks noChangeAspect="1"/>
          </p:cNvPicPr>
          <p:nvPr/>
        </p:nvPicPr>
        <p:blipFill rotWithShape="1">
          <a:blip r:embed="rId3"/>
          <a:srcRect t="65151" r="9853"/>
          <a:stretch/>
        </p:blipFill>
        <p:spPr>
          <a:xfrm>
            <a:off x="252662" y="3805412"/>
            <a:ext cx="9769641" cy="2928727"/>
          </a:xfrm>
          <a:prstGeom prst="rect">
            <a:avLst/>
          </a:prstGeom>
        </p:spPr>
      </p:pic>
      <p:sp>
        <p:nvSpPr>
          <p:cNvPr id="17" name="Rectangle 16">
            <a:extLst>
              <a:ext uri="{FF2B5EF4-FFF2-40B4-BE49-F238E27FC236}">
                <a16:creationId xmlns:a16="http://schemas.microsoft.com/office/drawing/2014/main" id="{61F265B4-48E3-C3CA-F65F-009818A8755B}"/>
              </a:ext>
            </a:extLst>
          </p:cNvPr>
          <p:cNvSpPr/>
          <p:nvPr/>
        </p:nvSpPr>
        <p:spPr>
          <a:xfrm>
            <a:off x="2539209" y="4346445"/>
            <a:ext cx="5724645" cy="923330"/>
          </a:xfrm>
          <a:prstGeom prst="rect">
            <a:avLst/>
          </a:prstGeom>
          <a:noFill/>
        </p:spPr>
        <p:txBody>
          <a:bodyPr wrap="none" lIns="91440" tIns="45720" rIns="91440" bIns="45720">
            <a:spAutoFit/>
          </a:bodyPr>
          <a:lstStyle/>
          <a:p>
            <a:pPr algn="ctr"/>
            <a:r>
              <a:rPr lang="en-GB" sz="5400" b="1" cap="none" spc="0" dirty="0">
                <a:ln w="6600">
                  <a:solidFill>
                    <a:schemeClr val="accent2"/>
                  </a:solidFill>
                  <a:prstDash val="solid"/>
                </a:ln>
                <a:solidFill>
                  <a:srgbClr val="FFFFFF"/>
                </a:solidFill>
                <a:effectLst>
                  <a:outerShdw dist="38100" dir="2700000" algn="tl" rotWithShape="0">
                    <a:schemeClr val="accent2"/>
                  </a:outerShdw>
                </a:effectLst>
              </a:rPr>
              <a:t>N</a:t>
            </a:r>
            <a:r>
              <a:rPr lang="en-ES" sz="5400" b="1" cap="none" spc="0" dirty="0">
                <a:ln w="6600">
                  <a:solidFill>
                    <a:schemeClr val="accent2"/>
                  </a:solidFill>
                  <a:prstDash val="solid"/>
                </a:ln>
                <a:solidFill>
                  <a:srgbClr val="FFFFFF"/>
                </a:solidFill>
                <a:effectLst>
                  <a:outerShdw dist="38100" dir="2700000" algn="tl" rotWithShape="0">
                    <a:schemeClr val="accent2"/>
                  </a:outerShdw>
                </a:effectLst>
              </a:rPr>
              <a:t>o obvious shell</a:t>
            </a:r>
          </a:p>
        </p:txBody>
      </p:sp>
      <p:sp>
        <p:nvSpPr>
          <p:cNvPr id="19" name="Text Placeholder 18">
            <a:extLst>
              <a:ext uri="{FF2B5EF4-FFF2-40B4-BE49-F238E27FC236}">
                <a16:creationId xmlns:a16="http://schemas.microsoft.com/office/drawing/2014/main" id="{B46C268C-C57F-CBF2-D7D0-027816D6D087}"/>
              </a:ext>
            </a:extLst>
          </p:cNvPr>
          <p:cNvSpPr>
            <a:spLocks noGrp="1"/>
          </p:cNvSpPr>
          <p:nvPr>
            <p:ph type="body" sz="quarter" idx="13"/>
          </p:nvPr>
        </p:nvSpPr>
        <p:spPr>
          <a:xfrm>
            <a:off x="520529" y="800708"/>
            <a:ext cx="11376025" cy="379252"/>
          </a:xfrm>
        </p:spPr>
        <p:txBody>
          <a:bodyPr/>
          <a:lstStyle/>
          <a:p>
            <a:r>
              <a:rPr lang="en-ES" dirty="0"/>
              <a:t>Opening the PeV sky</a:t>
            </a:r>
          </a:p>
        </p:txBody>
      </p:sp>
      <p:sp>
        <p:nvSpPr>
          <p:cNvPr id="20" name="TextBox 19">
            <a:extLst>
              <a:ext uri="{FF2B5EF4-FFF2-40B4-BE49-F238E27FC236}">
                <a16:creationId xmlns:a16="http://schemas.microsoft.com/office/drawing/2014/main" id="{07D15B8E-E38C-5CA5-70B4-E3D74A182AA7}"/>
              </a:ext>
            </a:extLst>
          </p:cNvPr>
          <p:cNvSpPr txBox="1"/>
          <p:nvPr/>
        </p:nvSpPr>
        <p:spPr>
          <a:xfrm>
            <a:off x="6992429" y="451797"/>
            <a:ext cx="2933624" cy="646331"/>
          </a:xfrm>
          <a:prstGeom prst="rect">
            <a:avLst/>
          </a:prstGeom>
          <a:noFill/>
        </p:spPr>
        <p:txBody>
          <a:bodyPr wrap="none" rtlCol="0">
            <a:spAutoFit/>
          </a:bodyPr>
          <a:lstStyle/>
          <a:p>
            <a:r>
              <a:rPr lang="en-ES" sz="3600" dirty="0"/>
              <a:t>E</a:t>
            </a:r>
            <a:r>
              <a:rPr lang="en-ES" sz="3600" baseline="-25000" dirty="0"/>
              <a:t>γ</a:t>
            </a:r>
            <a:r>
              <a:rPr lang="en-ES" sz="3600" dirty="0"/>
              <a:t> &gt; 100 TeV</a:t>
            </a:r>
          </a:p>
        </p:txBody>
      </p:sp>
      <p:sp>
        <p:nvSpPr>
          <p:cNvPr id="22" name="TextBox 21">
            <a:extLst>
              <a:ext uri="{FF2B5EF4-FFF2-40B4-BE49-F238E27FC236}">
                <a16:creationId xmlns:a16="http://schemas.microsoft.com/office/drawing/2014/main" id="{55EE9304-5968-3AA1-4E74-B774822F5E39}"/>
              </a:ext>
            </a:extLst>
          </p:cNvPr>
          <p:cNvSpPr txBox="1"/>
          <p:nvPr/>
        </p:nvSpPr>
        <p:spPr>
          <a:xfrm>
            <a:off x="3478838" y="6491089"/>
            <a:ext cx="1550424" cy="276999"/>
          </a:xfrm>
          <a:prstGeom prst="rect">
            <a:avLst/>
          </a:prstGeom>
          <a:noFill/>
        </p:spPr>
        <p:txBody>
          <a:bodyPr wrap="none" rtlCol="0">
            <a:spAutoFit/>
          </a:bodyPr>
          <a:lstStyle/>
          <a:p>
            <a:r>
              <a:rPr lang="en-US" sz="1200" i="1" dirty="0"/>
              <a:t>LHAASO Col, 2023 </a:t>
            </a:r>
          </a:p>
        </p:txBody>
      </p:sp>
    </p:spTree>
    <p:extLst>
      <p:ext uri="{BB962C8B-B14F-4D97-AF65-F5344CB8AC3E}">
        <p14:creationId xmlns:p14="http://schemas.microsoft.com/office/powerpoint/2010/main" val="1487293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6FCC7C-965D-EC08-D8C2-12A4253F44EC}"/>
              </a:ext>
            </a:extLst>
          </p:cNvPr>
          <p:cNvPicPr>
            <a:picLocks noChangeAspect="1"/>
          </p:cNvPicPr>
          <p:nvPr/>
        </p:nvPicPr>
        <p:blipFill rotWithShape="1">
          <a:blip r:embed="rId2"/>
          <a:srcRect t="65852" r="10711"/>
          <a:stretch/>
        </p:blipFill>
        <p:spPr>
          <a:xfrm>
            <a:off x="156411" y="1150320"/>
            <a:ext cx="9769642" cy="2748830"/>
          </a:xfrm>
          <a:prstGeom prst="rect">
            <a:avLst/>
          </a:prstGeom>
        </p:spPr>
      </p:pic>
      <p:sp>
        <p:nvSpPr>
          <p:cNvPr id="3" name="Title 5">
            <a:extLst>
              <a:ext uri="{FF2B5EF4-FFF2-40B4-BE49-F238E27FC236}">
                <a16:creationId xmlns:a16="http://schemas.microsoft.com/office/drawing/2014/main" id="{EE3DC672-118A-1CE7-88CD-79AB9F7E3912}"/>
              </a:ext>
            </a:extLst>
          </p:cNvPr>
          <p:cNvSpPr txBox="1">
            <a:spLocks/>
          </p:cNvSpPr>
          <p:nvPr/>
        </p:nvSpPr>
        <p:spPr>
          <a:xfrm>
            <a:off x="407988" y="349611"/>
            <a:ext cx="11376024" cy="451098"/>
          </a:xfrm>
          <a:prstGeom prst="rect">
            <a:avLst/>
          </a:prstGeom>
        </p:spPr>
        <p:txBody>
          <a:bodyPr/>
          <a:lstStyle>
            <a:lvl1pPr algn="l" defTabSz="914400" rtl="0" eaLnBrk="1" latinLnBrk="0" hangingPunct="1">
              <a:lnSpc>
                <a:spcPct val="90000"/>
              </a:lnSpc>
              <a:spcBef>
                <a:spcPct val="0"/>
              </a:spcBef>
              <a:buNone/>
              <a:defRPr sz="3000" b="1" kern="1200">
                <a:solidFill>
                  <a:schemeClr val="accent1"/>
                </a:solidFill>
                <a:latin typeface="+mj-lt"/>
                <a:ea typeface="+mj-ea"/>
                <a:cs typeface="+mj-cs"/>
              </a:defRPr>
            </a:lvl1pPr>
          </a:lstStyle>
          <a:p>
            <a:r>
              <a:rPr lang="en-ES" dirty="0"/>
              <a:t>LHAASO</a:t>
            </a:r>
          </a:p>
        </p:txBody>
      </p:sp>
      <p:pic>
        <p:nvPicPr>
          <p:cNvPr id="10" name="Picture 9">
            <a:extLst>
              <a:ext uri="{FF2B5EF4-FFF2-40B4-BE49-F238E27FC236}">
                <a16:creationId xmlns:a16="http://schemas.microsoft.com/office/drawing/2014/main" id="{9707F0B6-03F4-7710-18DD-4342B88524C4}"/>
              </a:ext>
            </a:extLst>
          </p:cNvPr>
          <p:cNvPicPr>
            <a:picLocks noChangeAspect="1"/>
          </p:cNvPicPr>
          <p:nvPr/>
        </p:nvPicPr>
        <p:blipFill rotWithShape="1">
          <a:blip r:embed="rId2"/>
          <a:srcRect l="89937" t="14902" r="1988" b="-1"/>
          <a:stretch/>
        </p:blipFill>
        <p:spPr>
          <a:xfrm>
            <a:off x="10400381" y="1150320"/>
            <a:ext cx="649705" cy="5037222"/>
          </a:xfrm>
          <a:prstGeom prst="rect">
            <a:avLst/>
          </a:prstGeom>
        </p:spPr>
      </p:pic>
      <p:pic>
        <p:nvPicPr>
          <p:cNvPr id="11" name="Picture 10">
            <a:extLst>
              <a:ext uri="{FF2B5EF4-FFF2-40B4-BE49-F238E27FC236}">
                <a16:creationId xmlns:a16="http://schemas.microsoft.com/office/drawing/2014/main" id="{32ED2329-BC0C-F1BD-8DE9-C289B9145BE1}"/>
              </a:ext>
            </a:extLst>
          </p:cNvPr>
          <p:cNvPicPr>
            <a:picLocks noChangeAspect="1"/>
          </p:cNvPicPr>
          <p:nvPr/>
        </p:nvPicPr>
        <p:blipFill rotWithShape="1">
          <a:blip r:embed="rId3"/>
          <a:srcRect t="65151" r="9853"/>
          <a:stretch/>
        </p:blipFill>
        <p:spPr>
          <a:xfrm>
            <a:off x="252662" y="3805412"/>
            <a:ext cx="9769641" cy="2928727"/>
          </a:xfrm>
          <a:prstGeom prst="rect">
            <a:avLst/>
          </a:prstGeom>
        </p:spPr>
      </p:pic>
      <p:grpSp>
        <p:nvGrpSpPr>
          <p:cNvPr id="8" name="Group 7">
            <a:extLst>
              <a:ext uri="{FF2B5EF4-FFF2-40B4-BE49-F238E27FC236}">
                <a16:creationId xmlns:a16="http://schemas.microsoft.com/office/drawing/2014/main" id="{3AFF1E9A-455E-5AE6-4112-76F406FCFC4F}"/>
              </a:ext>
            </a:extLst>
          </p:cNvPr>
          <p:cNvGrpSpPr/>
          <p:nvPr/>
        </p:nvGrpSpPr>
        <p:grpSpPr>
          <a:xfrm>
            <a:off x="252662" y="-45416"/>
            <a:ext cx="5088082" cy="3617915"/>
            <a:chOff x="252662" y="-45416"/>
            <a:chExt cx="5088082" cy="3617915"/>
          </a:xfrm>
        </p:grpSpPr>
        <p:grpSp>
          <p:nvGrpSpPr>
            <p:cNvPr id="6" name="Group 5">
              <a:extLst>
                <a:ext uri="{FF2B5EF4-FFF2-40B4-BE49-F238E27FC236}">
                  <a16:creationId xmlns:a16="http://schemas.microsoft.com/office/drawing/2014/main" id="{FDD9B7FD-DFEA-66A4-0197-AD07C885E47F}"/>
                </a:ext>
              </a:extLst>
            </p:cNvPr>
            <p:cNvGrpSpPr/>
            <p:nvPr/>
          </p:nvGrpSpPr>
          <p:grpSpPr>
            <a:xfrm>
              <a:off x="252662" y="-29873"/>
              <a:ext cx="5088082" cy="3602372"/>
              <a:chOff x="2209800" y="557456"/>
              <a:chExt cx="7772400" cy="5690581"/>
            </a:xfrm>
          </p:grpSpPr>
          <p:pic>
            <p:nvPicPr>
              <p:cNvPr id="2" name="Picture 1">
                <a:extLst>
                  <a:ext uri="{FF2B5EF4-FFF2-40B4-BE49-F238E27FC236}">
                    <a16:creationId xmlns:a16="http://schemas.microsoft.com/office/drawing/2014/main" id="{4AC9CB9E-916D-5967-4FF0-A53F0467AD36}"/>
                  </a:ext>
                </a:extLst>
              </p:cNvPr>
              <p:cNvPicPr>
                <a:picLocks noChangeAspect="1"/>
              </p:cNvPicPr>
              <p:nvPr/>
            </p:nvPicPr>
            <p:blipFill>
              <a:blip r:embed="rId4"/>
              <a:stretch>
                <a:fillRect/>
              </a:stretch>
            </p:blipFill>
            <p:spPr>
              <a:xfrm>
                <a:off x="2209800" y="609963"/>
                <a:ext cx="7772400" cy="5638074"/>
              </a:xfrm>
              <a:prstGeom prst="rect">
                <a:avLst/>
              </a:prstGeom>
              <a:ln>
                <a:solidFill>
                  <a:schemeClr val="accent1"/>
                </a:solidFill>
              </a:ln>
            </p:spPr>
          </p:pic>
          <p:sp>
            <p:nvSpPr>
              <p:cNvPr id="4" name="TextBox 3">
                <a:extLst>
                  <a:ext uri="{FF2B5EF4-FFF2-40B4-BE49-F238E27FC236}">
                    <a16:creationId xmlns:a16="http://schemas.microsoft.com/office/drawing/2014/main" id="{6B0C656F-7F59-B915-5283-40B03378EA78}"/>
                  </a:ext>
                </a:extLst>
              </p:cNvPr>
              <p:cNvSpPr txBox="1"/>
              <p:nvPr/>
            </p:nvSpPr>
            <p:spPr>
              <a:xfrm>
                <a:off x="7107008" y="557456"/>
                <a:ext cx="1726563" cy="276999"/>
              </a:xfrm>
              <a:prstGeom prst="rect">
                <a:avLst/>
              </a:prstGeom>
              <a:noFill/>
              <a:ln>
                <a:solidFill>
                  <a:schemeClr val="accent1"/>
                </a:solidFill>
              </a:ln>
            </p:spPr>
            <p:txBody>
              <a:bodyPr wrap="none" rtlCol="0">
                <a:spAutoFit/>
              </a:bodyPr>
              <a:lstStyle/>
              <a:p>
                <a:r>
                  <a:rPr lang="en-ES" sz="1200" i="1" dirty="0"/>
                  <a:t>Yang (LHAASO), 2023</a:t>
                </a:r>
              </a:p>
            </p:txBody>
          </p:sp>
        </p:grpSp>
        <p:sp>
          <p:nvSpPr>
            <p:cNvPr id="7" name="TextBox 6">
              <a:extLst>
                <a:ext uri="{FF2B5EF4-FFF2-40B4-BE49-F238E27FC236}">
                  <a16:creationId xmlns:a16="http://schemas.microsoft.com/office/drawing/2014/main" id="{C8108C2E-1458-007D-F20C-45851B3E457B}"/>
                </a:ext>
              </a:extLst>
            </p:cNvPr>
            <p:cNvSpPr txBox="1"/>
            <p:nvPr/>
          </p:nvSpPr>
          <p:spPr>
            <a:xfrm>
              <a:off x="1068026" y="-45416"/>
              <a:ext cx="731162" cy="338554"/>
            </a:xfrm>
            <a:prstGeom prst="rect">
              <a:avLst/>
            </a:prstGeom>
            <a:noFill/>
            <a:ln>
              <a:solidFill>
                <a:schemeClr val="accent1"/>
              </a:solidFill>
            </a:ln>
          </p:spPr>
          <p:txBody>
            <a:bodyPr wrap="none" rtlCol="0">
              <a:spAutoFit/>
            </a:bodyPr>
            <a:lstStyle/>
            <a:p>
              <a:r>
                <a:rPr lang="en-ES" sz="1600" dirty="0"/>
                <a:t>Cas A</a:t>
              </a:r>
            </a:p>
          </p:txBody>
        </p:sp>
      </p:grpSp>
      <p:pic>
        <p:nvPicPr>
          <p:cNvPr id="19" name="Picture 18">
            <a:extLst>
              <a:ext uri="{FF2B5EF4-FFF2-40B4-BE49-F238E27FC236}">
                <a16:creationId xmlns:a16="http://schemas.microsoft.com/office/drawing/2014/main" id="{3E999E17-09BF-A980-53B4-FABF60222433}"/>
              </a:ext>
            </a:extLst>
          </p:cNvPr>
          <p:cNvPicPr>
            <a:picLocks noChangeAspect="1"/>
          </p:cNvPicPr>
          <p:nvPr/>
        </p:nvPicPr>
        <p:blipFill>
          <a:blip r:embed="rId5"/>
          <a:stretch>
            <a:fillRect/>
          </a:stretch>
        </p:blipFill>
        <p:spPr>
          <a:xfrm>
            <a:off x="6329280" y="996556"/>
            <a:ext cx="5511800" cy="5384800"/>
          </a:xfrm>
          <a:prstGeom prst="rect">
            <a:avLst/>
          </a:prstGeom>
          <a:ln>
            <a:solidFill>
              <a:schemeClr val="accent1"/>
            </a:solidFill>
          </a:ln>
        </p:spPr>
      </p:pic>
      <p:sp>
        <p:nvSpPr>
          <p:cNvPr id="20" name="TextBox 19">
            <a:extLst>
              <a:ext uri="{FF2B5EF4-FFF2-40B4-BE49-F238E27FC236}">
                <a16:creationId xmlns:a16="http://schemas.microsoft.com/office/drawing/2014/main" id="{F4DA91D2-896E-57BF-7A6A-904526E7B25C}"/>
              </a:ext>
            </a:extLst>
          </p:cNvPr>
          <p:cNvSpPr txBox="1"/>
          <p:nvPr/>
        </p:nvSpPr>
        <p:spPr>
          <a:xfrm>
            <a:off x="9473350" y="962134"/>
            <a:ext cx="1592917" cy="276999"/>
          </a:xfrm>
          <a:prstGeom prst="rect">
            <a:avLst/>
          </a:prstGeom>
          <a:noFill/>
        </p:spPr>
        <p:txBody>
          <a:bodyPr wrap="square" rtlCol="0">
            <a:spAutoFit/>
          </a:bodyPr>
          <a:lstStyle/>
          <a:p>
            <a:r>
              <a:rPr lang="en-ES" sz="1200" i="1" dirty="0"/>
              <a:t>MAGIC Col. 2017</a:t>
            </a:r>
          </a:p>
        </p:txBody>
      </p:sp>
      <p:sp>
        <p:nvSpPr>
          <p:cNvPr id="21" name="TextBox 20">
            <a:extLst>
              <a:ext uri="{FF2B5EF4-FFF2-40B4-BE49-F238E27FC236}">
                <a16:creationId xmlns:a16="http://schemas.microsoft.com/office/drawing/2014/main" id="{633DA13F-6756-DE4C-50D1-2AF1C6BCF881}"/>
              </a:ext>
            </a:extLst>
          </p:cNvPr>
          <p:cNvSpPr txBox="1"/>
          <p:nvPr/>
        </p:nvSpPr>
        <p:spPr>
          <a:xfrm>
            <a:off x="3478838" y="6491089"/>
            <a:ext cx="1550424" cy="276999"/>
          </a:xfrm>
          <a:prstGeom prst="rect">
            <a:avLst/>
          </a:prstGeom>
          <a:noFill/>
        </p:spPr>
        <p:txBody>
          <a:bodyPr wrap="none" rtlCol="0">
            <a:spAutoFit/>
          </a:bodyPr>
          <a:lstStyle/>
          <a:p>
            <a:r>
              <a:rPr lang="en-US" sz="1200" i="1" dirty="0"/>
              <a:t>LHAASO Col, 2023 </a:t>
            </a:r>
          </a:p>
        </p:txBody>
      </p:sp>
    </p:spTree>
    <p:extLst>
      <p:ext uri="{BB962C8B-B14F-4D97-AF65-F5344CB8AC3E}">
        <p14:creationId xmlns:p14="http://schemas.microsoft.com/office/powerpoint/2010/main" val="39957311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6FCC7C-965D-EC08-D8C2-12A4253F44EC}"/>
              </a:ext>
            </a:extLst>
          </p:cNvPr>
          <p:cNvPicPr>
            <a:picLocks noChangeAspect="1"/>
          </p:cNvPicPr>
          <p:nvPr/>
        </p:nvPicPr>
        <p:blipFill rotWithShape="1">
          <a:blip r:embed="rId2"/>
          <a:srcRect t="65852" r="10711"/>
          <a:stretch/>
        </p:blipFill>
        <p:spPr>
          <a:xfrm>
            <a:off x="156411" y="1150320"/>
            <a:ext cx="9769642" cy="2748830"/>
          </a:xfrm>
          <a:prstGeom prst="rect">
            <a:avLst/>
          </a:prstGeom>
        </p:spPr>
      </p:pic>
      <p:sp>
        <p:nvSpPr>
          <p:cNvPr id="3" name="Title 5">
            <a:extLst>
              <a:ext uri="{FF2B5EF4-FFF2-40B4-BE49-F238E27FC236}">
                <a16:creationId xmlns:a16="http://schemas.microsoft.com/office/drawing/2014/main" id="{EE3DC672-118A-1CE7-88CD-79AB9F7E3912}"/>
              </a:ext>
            </a:extLst>
          </p:cNvPr>
          <p:cNvSpPr txBox="1">
            <a:spLocks/>
          </p:cNvSpPr>
          <p:nvPr/>
        </p:nvSpPr>
        <p:spPr>
          <a:xfrm>
            <a:off x="407988" y="349611"/>
            <a:ext cx="11376024" cy="451098"/>
          </a:xfrm>
          <a:prstGeom prst="rect">
            <a:avLst/>
          </a:prstGeom>
        </p:spPr>
        <p:txBody>
          <a:bodyPr/>
          <a:lstStyle>
            <a:lvl1pPr algn="l" defTabSz="914400" rtl="0" eaLnBrk="1" latinLnBrk="0" hangingPunct="1">
              <a:lnSpc>
                <a:spcPct val="90000"/>
              </a:lnSpc>
              <a:spcBef>
                <a:spcPct val="0"/>
              </a:spcBef>
              <a:buNone/>
              <a:defRPr sz="3000" b="1" kern="1200">
                <a:solidFill>
                  <a:schemeClr val="accent1"/>
                </a:solidFill>
                <a:latin typeface="+mj-lt"/>
                <a:ea typeface="+mj-ea"/>
                <a:cs typeface="+mj-cs"/>
              </a:defRPr>
            </a:lvl1pPr>
          </a:lstStyle>
          <a:p>
            <a:r>
              <a:rPr lang="en-ES" dirty="0"/>
              <a:t>LHAASO</a:t>
            </a:r>
          </a:p>
        </p:txBody>
      </p:sp>
      <p:pic>
        <p:nvPicPr>
          <p:cNvPr id="10" name="Picture 9">
            <a:extLst>
              <a:ext uri="{FF2B5EF4-FFF2-40B4-BE49-F238E27FC236}">
                <a16:creationId xmlns:a16="http://schemas.microsoft.com/office/drawing/2014/main" id="{9707F0B6-03F4-7710-18DD-4342B88524C4}"/>
              </a:ext>
            </a:extLst>
          </p:cNvPr>
          <p:cNvPicPr>
            <a:picLocks noChangeAspect="1"/>
          </p:cNvPicPr>
          <p:nvPr/>
        </p:nvPicPr>
        <p:blipFill rotWithShape="1">
          <a:blip r:embed="rId2"/>
          <a:srcRect l="89937" t="14902" r="1988" b="-1"/>
          <a:stretch/>
        </p:blipFill>
        <p:spPr>
          <a:xfrm>
            <a:off x="10400381" y="1150320"/>
            <a:ext cx="649705" cy="5037222"/>
          </a:xfrm>
          <a:prstGeom prst="rect">
            <a:avLst/>
          </a:prstGeom>
        </p:spPr>
      </p:pic>
      <p:pic>
        <p:nvPicPr>
          <p:cNvPr id="11" name="Picture 10">
            <a:extLst>
              <a:ext uri="{FF2B5EF4-FFF2-40B4-BE49-F238E27FC236}">
                <a16:creationId xmlns:a16="http://schemas.microsoft.com/office/drawing/2014/main" id="{32ED2329-BC0C-F1BD-8DE9-C289B9145BE1}"/>
              </a:ext>
            </a:extLst>
          </p:cNvPr>
          <p:cNvPicPr>
            <a:picLocks noChangeAspect="1"/>
          </p:cNvPicPr>
          <p:nvPr/>
        </p:nvPicPr>
        <p:blipFill rotWithShape="1">
          <a:blip r:embed="rId3"/>
          <a:srcRect t="65151" r="9853"/>
          <a:stretch/>
        </p:blipFill>
        <p:spPr>
          <a:xfrm>
            <a:off x="252662" y="3805412"/>
            <a:ext cx="9769641" cy="2928727"/>
          </a:xfrm>
          <a:prstGeom prst="rect">
            <a:avLst/>
          </a:prstGeom>
        </p:spPr>
      </p:pic>
      <p:grpSp>
        <p:nvGrpSpPr>
          <p:cNvPr id="15" name="Group 14">
            <a:extLst>
              <a:ext uri="{FF2B5EF4-FFF2-40B4-BE49-F238E27FC236}">
                <a16:creationId xmlns:a16="http://schemas.microsoft.com/office/drawing/2014/main" id="{E0E8FA22-AF5C-0D9C-F457-72A3EF14EC1C}"/>
              </a:ext>
            </a:extLst>
          </p:cNvPr>
          <p:cNvGrpSpPr/>
          <p:nvPr/>
        </p:nvGrpSpPr>
        <p:grpSpPr>
          <a:xfrm>
            <a:off x="1141914" y="1730651"/>
            <a:ext cx="6428498" cy="1037381"/>
            <a:chOff x="1141914" y="1730651"/>
            <a:chExt cx="6428498" cy="1037381"/>
          </a:xfrm>
        </p:grpSpPr>
        <p:sp>
          <p:nvSpPr>
            <p:cNvPr id="12" name="Oval 11">
              <a:extLst>
                <a:ext uri="{FF2B5EF4-FFF2-40B4-BE49-F238E27FC236}">
                  <a16:creationId xmlns:a16="http://schemas.microsoft.com/office/drawing/2014/main" id="{9AA293A3-91FC-35D8-FFBA-09D6F9DC0390}"/>
                </a:ext>
              </a:extLst>
            </p:cNvPr>
            <p:cNvSpPr/>
            <p:nvPr/>
          </p:nvSpPr>
          <p:spPr>
            <a:xfrm>
              <a:off x="1141914" y="1730651"/>
              <a:ext cx="782052" cy="794084"/>
            </a:xfrm>
            <a:prstGeom prst="ellipse">
              <a:avLst/>
            </a:prstGeom>
            <a:noFill/>
            <a:ln w="41275" cap="flat" cmpd="thickThin" algn="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round/>
              <a:headEnd type="none" w="med" len="med"/>
              <a:tailEnd type="none" w="med" len="med"/>
            </a:ln>
            <a:scene3d>
              <a:camera prst="isometricOffAxis1Right"/>
              <a:lightRig rig="threePt" dir="t"/>
            </a:scene3d>
          </p:spPr>
          <p:style>
            <a:lnRef idx="0">
              <a:scrgbClr r="0" g="0" b="0"/>
            </a:lnRef>
            <a:fillRef idx="0">
              <a:scrgbClr r="0" g="0" b="0"/>
            </a:fillRef>
            <a:effectRef idx="0">
              <a:scrgbClr r="0" g="0" b="0"/>
            </a:effectRef>
            <a:fontRef idx="minor">
              <a:schemeClr val="dk1"/>
            </a:fontRef>
          </p:style>
          <p:txBody>
            <a:bodyPr rtlCol="0" anchor="ctr"/>
            <a:lstStyle/>
            <a:p>
              <a:pPr algn="ctr"/>
              <a:endParaRPr lang="en-ES" sz="1600" dirty="0" err="1">
                <a:solidFill>
                  <a:schemeClr val="tx1"/>
                </a:solidFill>
              </a:endParaRPr>
            </a:p>
          </p:txBody>
        </p:sp>
        <p:sp>
          <p:nvSpPr>
            <p:cNvPr id="13" name="Oval 12">
              <a:extLst>
                <a:ext uri="{FF2B5EF4-FFF2-40B4-BE49-F238E27FC236}">
                  <a16:creationId xmlns:a16="http://schemas.microsoft.com/office/drawing/2014/main" id="{D7E1E01A-BE7E-6D9D-349E-CF6A02628EC7}"/>
                </a:ext>
              </a:extLst>
            </p:cNvPr>
            <p:cNvSpPr/>
            <p:nvPr/>
          </p:nvSpPr>
          <p:spPr>
            <a:xfrm>
              <a:off x="5313948" y="1906018"/>
              <a:ext cx="782052" cy="794084"/>
            </a:xfrm>
            <a:prstGeom prst="ellipse">
              <a:avLst/>
            </a:prstGeom>
            <a:noFill/>
            <a:ln w="41275" cap="flat" cmpd="thickThin" algn="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round/>
              <a:headEnd type="none" w="med" len="med"/>
              <a:tailEnd type="none" w="med" len="med"/>
            </a:ln>
            <a:scene3d>
              <a:camera prst="isometricOffAxis1Right"/>
              <a:lightRig rig="threePt" dir="t"/>
            </a:scene3d>
          </p:spPr>
          <p:style>
            <a:lnRef idx="0">
              <a:scrgbClr r="0" g="0" b="0"/>
            </a:lnRef>
            <a:fillRef idx="0">
              <a:scrgbClr r="0" g="0" b="0"/>
            </a:fillRef>
            <a:effectRef idx="0">
              <a:scrgbClr r="0" g="0" b="0"/>
            </a:effectRef>
            <a:fontRef idx="minor">
              <a:schemeClr val="dk1"/>
            </a:fontRef>
          </p:style>
          <p:txBody>
            <a:bodyPr rtlCol="0" anchor="ctr"/>
            <a:lstStyle/>
            <a:p>
              <a:pPr algn="ctr"/>
              <a:endParaRPr lang="en-ES" sz="1600" dirty="0" err="1">
                <a:solidFill>
                  <a:schemeClr val="tx1"/>
                </a:solidFill>
              </a:endParaRPr>
            </a:p>
          </p:txBody>
        </p:sp>
        <p:sp>
          <p:nvSpPr>
            <p:cNvPr id="14" name="Oval 13">
              <a:extLst>
                <a:ext uri="{FF2B5EF4-FFF2-40B4-BE49-F238E27FC236}">
                  <a16:creationId xmlns:a16="http://schemas.microsoft.com/office/drawing/2014/main" id="{A534B371-8C51-938C-058B-A1DEE55E5F15}"/>
                </a:ext>
              </a:extLst>
            </p:cNvPr>
            <p:cNvSpPr/>
            <p:nvPr/>
          </p:nvSpPr>
          <p:spPr>
            <a:xfrm>
              <a:off x="6788360" y="1973948"/>
              <a:ext cx="782052" cy="794084"/>
            </a:xfrm>
            <a:prstGeom prst="ellipse">
              <a:avLst/>
            </a:prstGeom>
            <a:noFill/>
            <a:ln w="41275" cap="flat" cmpd="thickThin" algn="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round/>
              <a:headEnd type="none" w="med" len="med"/>
              <a:tailEnd type="none" w="med" len="med"/>
            </a:ln>
            <a:scene3d>
              <a:camera prst="isometricOffAxis1Right"/>
              <a:lightRig rig="threePt" dir="t"/>
            </a:scene3d>
          </p:spPr>
          <p:style>
            <a:lnRef idx="0">
              <a:scrgbClr r="0" g="0" b="0"/>
            </a:lnRef>
            <a:fillRef idx="0">
              <a:scrgbClr r="0" g="0" b="0"/>
            </a:fillRef>
            <a:effectRef idx="0">
              <a:scrgbClr r="0" g="0" b="0"/>
            </a:effectRef>
            <a:fontRef idx="minor">
              <a:schemeClr val="dk1"/>
            </a:fontRef>
          </p:style>
          <p:txBody>
            <a:bodyPr rtlCol="0" anchor="ctr"/>
            <a:lstStyle/>
            <a:p>
              <a:pPr algn="ctr"/>
              <a:endParaRPr lang="en-ES" sz="1600" dirty="0" err="1">
                <a:solidFill>
                  <a:schemeClr val="tx1"/>
                </a:solidFill>
              </a:endParaRPr>
            </a:p>
          </p:txBody>
        </p:sp>
      </p:grpSp>
      <p:sp>
        <p:nvSpPr>
          <p:cNvPr id="19" name="Text Placeholder 18">
            <a:extLst>
              <a:ext uri="{FF2B5EF4-FFF2-40B4-BE49-F238E27FC236}">
                <a16:creationId xmlns:a16="http://schemas.microsoft.com/office/drawing/2014/main" id="{B46C268C-C57F-CBF2-D7D0-027816D6D087}"/>
              </a:ext>
            </a:extLst>
          </p:cNvPr>
          <p:cNvSpPr>
            <a:spLocks noGrp="1"/>
          </p:cNvSpPr>
          <p:nvPr>
            <p:ph type="body" sz="quarter" idx="13"/>
          </p:nvPr>
        </p:nvSpPr>
        <p:spPr>
          <a:xfrm>
            <a:off x="520529" y="800708"/>
            <a:ext cx="11376025" cy="379252"/>
          </a:xfrm>
        </p:spPr>
        <p:txBody>
          <a:bodyPr/>
          <a:lstStyle/>
          <a:p>
            <a:r>
              <a:rPr lang="en-ES" dirty="0"/>
              <a:t>Opening the PeV sky</a:t>
            </a:r>
          </a:p>
        </p:txBody>
      </p:sp>
      <p:sp>
        <p:nvSpPr>
          <p:cNvPr id="20" name="TextBox 19">
            <a:extLst>
              <a:ext uri="{FF2B5EF4-FFF2-40B4-BE49-F238E27FC236}">
                <a16:creationId xmlns:a16="http://schemas.microsoft.com/office/drawing/2014/main" id="{07D15B8E-E38C-5CA5-70B4-E3D74A182AA7}"/>
              </a:ext>
            </a:extLst>
          </p:cNvPr>
          <p:cNvSpPr txBox="1"/>
          <p:nvPr/>
        </p:nvSpPr>
        <p:spPr>
          <a:xfrm>
            <a:off x="6992429" y="451797"/>
            <a:ext cx="2933624" cy="646331"/>
          </a:xfrm>
          <a:prstGeom prst="rect">
            <a:avLst/>
          </a:prstGeom>
          <a:noFill/>
        </p:spPr>
        <p:txBody>
          <a:bodyPr wrap="none" rtlCol="0">
            <a:spAutoFit/>
          </a:bodyPr>
          <a:lstStyle/>
          <a:p>
            <a:r>
              <a:rPr lang="en-ES" sz="3600" dirty="0"/>
              <a:t>E</a:t>
            </a:r>
            <a:r>
              <a:rPr lang="en-ES" sz="3600" baseline="-25000" dirty="0"/>
              <a:t>γ</a:t>
            </a:r>
            <a:r>
              <a:rPr lang="en-ES" sz="3600" dirty="0"/>
              <a:t> &gt; 100 TeV</a:t>
            </a:r>
          </a:p>
        </p:txBody>
      </p:sp>
      <p:sp>
        <p:nvSpPr>
          <p:cNvPr id="21" name="TextBox 20">
            <a:extLst>
              <a:ext uri="{FF2B5EF4-FFF2-40B4-BE49-F238E27FC236}">
                <a16:creationId xmlns:a16="http://schemas.microsoft.com/office/drawing/2014/main" id="{7935068A-B5A5-AE17-5005-2577B0D05642}"/>
              </a:ext>
            </a:extLst>
          </p:cNvPr>
          <p:cNvSpPr txBox="1"/>
          <p:nvPr/>
        </p:nvSpPr>
        <p:spPr>
          <a:xfrm>
            <a:off x="3478838" y="6491089"/>
            <a:ext cx="1550424" cy="276999"/>
          </a:xfrm>
          <a:prstGeom prst="rect">
            <a:avLst/>
          </a:prstGeom>
          <a:noFill/>
        </p:spPr>
        <p:txBody>
          <a:bodyPr wrap="none" rtlCol="0">
            <a:spAutoFit/>
          </a:bodyPr>
          <a:lstStyle/>
          <a:p>
            <a:r>
              <a:rPr lang="en-US" sz="1200" i="1" dirty="0"/>
              <a:t>LHAASO Col, 2023 </a:t>
            </a:r>
          </a:p>
        </p:txBody>
      </p:sp>
    </p:spTree>
    <p:extLst>
      <p:ext uri="{BB962C8B-B14F-4D97-AF65-F5344CB8AC3E}">
        <p14:creationId xmlns:p14="http://schemas.microsoft.com/office/powerpoint/2010/main" val="193490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5F655DA-483E-2A9F-EA18-65F16DBE03C5}"/>
              </a:ext>
            </a:extLst>
          </p:cNvPr>
          <p:cNvSpPr>
            <a:spLocks noGrp="1"/>
          </p:cNvSpPr>
          <p:nvPr>
            <p:ph type="title"/>
          </p:nvPr>
        </p:nvSpPr>
        <p:spPr/>
        <p:txBody>
          <a:bodyPr/>
          <a:lstStyle/>
          <a:p>
            <a:r>
              <a:rPr lang="en-ES" dirty="0"/>
              <a:t>Run-away PeV CRs?</a:t>
            </a:r>
          </a:p>
        </p:txBody>
      </p:sp>
      <p:sp>
        <p:nvSpPr>
          <p:cNvPr id="8" name="Text Placeholder 7">
            <a:extLst>
              <a:ext uri="{FF2B5EF4-FFF2-40B4-BE49-F238E27FC236}">
                <a16:creationId xmlns:a16="http://schemas.microsoft.com/office/drawing/2014/main" id="{B400C54E-2606-AAFF-8DFA-9623AB898FC4}"/>
              </a:ext>
            </a:extLst>
          </p:cNvPr>
          <p:cNvSpPr>
            <a:spLocks noGrp="1"/>
          </p:cNvSpPr>
          <p:nvPr>
            <p:ph type="body" sz="quarter" idx="13"/>
          </p:nvPr>
        </p:nvSpPr>
        <p:spPr/>
        <p:txBody>
          <a:bodyPr/>
          <a:lstStyle/>
          <a:p>
            <a:r>
              <a:rPr lang="en-ES" dirty="0"/>
              <a:t>SNR/MC Interactions</a:t>
            </a:r>
          </a:p>
        </p:txBody>
      </p:sp>
      <p:pic>
        <p:nvPicPr>
          <p:cNvPr id="4" name="Content Placeholder 3">
            <a:extLst>
              <a:ext uri="{FF2B5EF4-FFF2-40B4-BE49-F238E27FC236}">
                <a16:creationId xmlns:a16="http://schemas.microsoft.com/office/drawing/2014/main" id="{D9256423-9D46-03C1-D4EE-D6055965CCB4}"/>
              </a:ext>
            </a:extLst>
          </p:cNvPr>
          <p:cNvPicPr>
            <a:picLocks noGrp="1" noChangeAspect="1"/>
          </p:cNvPicPr>
          <p:nvPr>
            <p:ph idx="1"/>
          </p:nvPr>
        </p:nvPicPr>
        <p:blipFill>
          <a:blip r:embed="rId2"/>
          <a:stretch>
            <a:fillRect/>
          </a:stretch>
        </p:blipFill>
        <p:spPr>
          <a:xfrm>
            <a:off x="6560231" y="575160"/>
            <a:ext cx="5453978" cy="2584922"/>
          </a:xfrm>
          <a:prstGeom prst="rect">
            <a:avLst/>
          </a:prstGeom>
        </p:spPr>
      </p:pic>
      <p:sp>
        <p:nvSpPr>
          <p:cNvPr id="10" name="TextBox 9">
            <a:extLst>
              <a:ext uri="{FF2B5EF4-FFF2-40B4-BE49-F238E27FC236}">
                <a16:creationId xmlns:a16="http://schemas.microsoft.com/office/drawing/2014/main" id="{DB26E501-F092-EEFE-244F-8A5460087D57}"/>
              </a:ext>
            </a:extLst>
          </p:cNvPr>
          <p:cNvSpPr txBox="1"/>
          <p:nvPr/>
        </p:nvSpPr>
        <p:spPr>
          <a:xfrm>
            <a:off x="270710" y="1275706"/>
            <a:ext cx="7030422" cy="1754326"/>
          </a:xfrm>
          <a:prstGeom prst="rect">
            <a:avLst/>
          </a:prstGeom>
          <a:noFill/>
        </p:spPr>
        <p:txBody>
          <a:bodyPr wrap="square">
            <a:spAutoFit/>
          </a:bodyPr>
          <a:lstStyle/>
          <a:p>
            <a:pPr marL="285750" indent="-285750">
              <a:buFont typeface="Arial" panose="020B0604020202020204" pitchFamily="34" charset="0"/>
              <a:buChar char="•"/>
            </a:pPr>
            <a:r>
              <a:rPr lang="en-ES" dirty="0"/>
              <a:t>Highest energy protons escape the accelerator and do not significantly contribute to gamma-ray production inside the proton accelerator-PeVatron. </a:t>
            </a:r>
          </a:p>
          <a:p>
            <a:pPr marL="285750" indent="-285750">
              <a:buFont typeface="Arial" panose="020B0604020202020204" pitchFamily="34" charset="0"/>
              <a:buChar char="•"/>
            </a:pPr>
            <a:r>
              <a:rPr lang="en-ES" dirty="0"/>
              <a:t>Mol. clouds amplify the emission produced by escaped CRs</a:t>
            </a:r>
          </a:p>
          <a:p>
            <a:pPr marL="285750" indent="-285750">
              <a:buFont typeface="Arial" panose="020B0604020202020204" pitchFamily="34" charset="0"/>
              <a:buChar char="•"/>
            </a:pPr>
            <a:r>
              <a:rPr lang="en-ES" dirty="0"/>
              <a:t>Gamma rays from nearby Mol. cloud can probe the highest energy protons </a:t>
            </a:r>
          </a:p>
        </p:txBody>
      </p:sp>
      <p:pic>
        <p:nvPicPr>
          <p:cNvPr id="13" name="New picture">
            <a:extLst>
              <a:ext uri="{FF2B5EF4-FFF2-40B4-BE49-F238E27FC236}">
                <a16:creationId xmlns:a16="http://schemas.microsoft.com/office/drawing/2014/main" id="{7C924585-B957-A5B1-F22B-2B100A59E1DB}"/>
              </a:ext>
            </a:extLst>
          </p:cNvPr>
          <p:cNvPicPr/>
          <p:nvPr/>
        </p:nvPicPr>
        <p:blipFill>
          <a:blip r:embed="rId3"/>
          <a:stretch>
            <a:fillRect/>
          </a:stretch>
        </p:blipFill>
        <p:spPr>
          <a:xfrm>
            <a:off x="1387223" y="3782028"/>
            <a:ext cx="9417553" cy="2957419"/>
          </a:xfrm>
          <a:prstGeom prst="rect">
            <a:avLst/>
          </a:prstGeom>
        </p:spPr>
      </p:pic>
      <p:sp>
        <p:nvSpPr>
          <p:cNvPr id="15" name="TextBox 14">
            <a:extLst>
              <a:ext uri="{FF2B5EF4-FFF2-40B4-BE49-F238E27FC236}">
                <a16:creationId xmlns:a16="http://schemas.microsoft.com/office/drawing/2014/main" id="{1B81B759-8C96-A499-33C4-3F4F435431FA}"/>
              </a:ext>
            </a:extLst>
          </p:cNvPr>
          <p:cNvSpPr txBox="1"/>
          <p:nvPr/>
        </p:nvSpPr>
        <p:spPr>
          <a:xfrm>
            <a:off x="1998665" y="3397081"/>
            <a:ext cx="8662737" cy="307777"/>
          </a:xfrm>
          <a:prstGeom prst="rect">
            <a:avLst/>
          </a:prstGeom>
          <a:noFill/>
        </p:spPr>
        <p:txBody>
          <a:bodyPr wrap="square">
            <a:spAutoFit/>
          </a:bodyPr>
          <a:lstStyle/>
          <a:p>
            <a:r>
              <a:rPr lang="en-US" altLang="en-US" sz="1400" b="0" i="1" dirty="0"/>
              <a:t>Total gamma–ray emission from a molecular cloud of mass 10</a:t>
            </a:r>
            <a:r>
              <a:rPr lang="en-US" altLang="en-US" sz="1400" b="0" i="1" baseline="30000" dirty="0"/>
              <a:t>5</a:t>
            </a:r>
            <a:r>
              <a:rPr lang="en-US" altLang="en-US" sz="1400" b="0" i="1" dirty="0"/>
              <a:t> M</a:t>
            </a:r>
            <a:r>
              <a:rPr lang="en-US" altLang="en-US" sz="1400" b="0" i="1" baseline="-25000" dirty="0"/>
              <a:t>⊙</a:t>
            </a:r>
            <a:r>
              <a:rPr lang="en-US" altLang="en-US" sz="1400" b="0" i="1" dirty="0"/>
              <a:t> located at a distance of </a:t>
            </a:r>
            <a:r>
              <a:rPr lang="en-US" altLang="en-US" sz="1400" i="1" dirty="0"/>
              <a:t>1 kpc</a:t>
            </a:r>
            <a:endParaRPr lang="en-ES" sz="1400" i="1" dirty="0"/>
          </a:p>
        </p:txBody>
      </p:sp>
      <p:sp>
        <p:nvSpPr>
          <p:cNvPr id="17" name="TextBox 16">
            <a:extLst>
              <a:ext uri="{FF2B5EF4-FFF2-40B4-BE49-F238E27FC236}">
                <a16:creationId xmlns:a16="http://schemas.microsoft.com/office/drawing/2014/main" id="{12336198-37F4-6B19-CD98-86A8F2F71151}"/>
              </a:ext>
            </a:extLst>
          </p:cNvPr>
          <p:cNvSpPr txBox="1"/>
          <p:nvPr/>
        </p:nvSpPr>
        <p:spPr>
          <a:xfrm rot="17240874">
            <a:off x="4573308" y="4832711"/>
            <a:ext cx="1152024" cy="307777"/>
          </a:xfrm>
          <a:prstGeom prst="rect">
            <a:avLst/>
          </a:prstGeom>
          <a:noFill/>
        </p:spPr>
        <p:txBody>
          <a:bodyPr wrap="square">
            <a:spAutoFit/>
          </a:bodyPr>
          <a:lstStyle/>
          <a:p>
            <a:r>
              <a:rPr lang="en-ES" sz="1400" dirty="0"/>
              <a:t>500 yrs</a:t>
            </a:r>
          </a:p>
        </p:txBody>
      </p:sp>
      <p:sp>
        <p:nvSpPr>
          <p:cNvPr id="18" name="TextBox 17">
            <a:extLst>
              <a:ext uri="{FF2B5EF4-FFF2-40B4-BE49-F238E27FC236}">
                <a16:creationId xmlns:a16="http://schemas.microsoft.com/office/drawing/2014/main" id="{4984017D-35D9-F387-9A95-DC7F1287B1D6}"/>
              </a:ext>
            </a:extLst>
          </p:cNvPr>
          <p:cNvSpPr txBox="1"/>
          <p:nvPr/>
        </p:nvSpPr>
        <p:spPr>
          <a:xfrm rot="3320234">
            <a:off x="6150656" y="5989707"/>
            <a:ext cx="1152024" cy="307777"/>
          </a:xfrm>
          <a:prstGeom prst="rect">
            <a:avLst/>
          </a:prstGeom>
          <a:noFill/>
        </p:spPr>
        <p:txBody>
          <a:bodyPr wrap="square">
            <a:spAutoFit/>
          </a:bodyPr>
          <a:lstStyle/>
          <a:p>
            <a:r>
              <a:rPr lang="en-ES" sz="1400" dirty="0"/>
              <a:t>2000 yrs</a:t>
            </a:r>
          </a:p>
        </p:txBody>
      </p:sp>
      <p:sp>
        <p:nvSpPr>
          <p:cNvPr id="21" name="TextBox 20">
            <a:extLst>
              <a:ext uri="{FF2B5EF4-FFF2-40B4-BE49-F238E27FC236}">
                <a16:creationId xmlns:a16="http://schemas.microsoft.com/office/drawing/2014/main" id="{BD7F3C0D-CE1E-E727-6988-40B15E4176FC}"/>
              </a:ext>
            </a:extLst>
          </p:cNvPr>
          <p:cNvSpPr txBox="1"/>
          <p:nvPr/>
        </p:nvSpPr>
        <p:spPr>
          <a:xfrm rot="3320234">
            <a:off x="6438399" y="5886612"/>
            <a:ext cx="1152024" cy="307777"/>
          </a:xfrm>
          <a:prstGeom prst="rect">
            <a:avLst/>
          </a:prstGeom>
          <a:noFill/>
        </p:spPr>
        <p:txBody>
          <a:bodyPr wrap="square">
            <a:spAutoFit/>
          </a:bodyPr>
          <a:lstStyle/>
          <a:p>
            <a:r>
              <a:rPr lang="en-ES" sz="1400" dirty="0"/>
              <a:t>8000 yrs</a:t>
            </a:r>
          </a:p>
        </p:txBody>
      </p:sp>
      <p:sp>
        <p:nvSpPr>
          <p:cNvPr id="22" name="TextBox 21">
            <a:extLst>
              <a:ext uri="{FF2B5EF4-FFF2-40B4-BE49-F238E27FC236}">
                <a16:creationId xmlns:a16="http://schemas.microsoft.com/office/drawing/2014/main" id="{5A4C3E8F-3786-F7C6-93C1-C6EC0209FEEB}"/>
              </a:ext>
            </a:extLst>
          </p:cNvPr>
          <p:cNvSpPr txBox="1"/>
          <p:nvPr/>
        </p:nvSpPr>
        <p:spPr>
          <a:xfrm rot="3320234">
            <a:off x="6724137" y="5668150"/>
            <a:ext cx="1152024" cy="307777"/>
          </a:xfrm>
          <a:prstGeom prst="rect">
            <a:avLst/>
          </a:prstGeom>
          <a:noFill/>
        </p:spPr>
        <p:txBody>
          <a:bodyPr wrap="square">
            <a:spAutoFit/>
          </a:bodyPr>
          <a:lstStyle/>
          <a:p>
            <a:r>
              <a:rPr lang="en-ES" sz="1400" dirty="0"/>
              <a:t>32000 yrs</a:t>
            </a:r>
          </a:p>
        </p:txBody>
      </p:sp>
      <p:sp>
        <p:nvSpPr>
          <p:cNvPr id="2" name="TextBox 1">
            <a:extLst>
              <a:ext uri="{FF2B5EF4-FFF2-40B4-BE49-F238E27FC236}">
                <a16:creationId xmlns:a16="http://schemas.microsoft.com/office/drawing/2014/main" id="{BD4C5D94-C0D1-060D-BE4E-30291F57EB0A}"/>
              </a:ext>
            </a:extLst>
          </p:cNvPr>
          <p:cNvSpPr txBox="1"/>
          <p:nvPr/>
        </p:nvSpPr>
        <p:spPr>
          <a:xfrm rot="16200000">
            <a:off x="9642894" y="4968393"/>
            <a:ext cx="2451184" cy="338554"/>
          </a:xfrm>
          <a:prstGeom prst="rect">
            <a:avLst/>
          </a:prstGeom>
          <a:noFill/>
        </p:spPr>
        <p:txBody>
          <a:bodyPr wrap="none" rtlCol="0">
            <a:spAutoFit/>
          </a:bodyPr>
          <a:lstStyle/>
          <a:p>
            <a:r>
              <a:rPr lang="en-ES" sz="1600" dirty="0"/>
              <a:t>Gabici &amp; Aharonian 2007</a:t>
            </a:r>
          </a:p>
        </p:txBody>
      </p:sp>
    </p:spTree>
    <p:extLst>
      <p:ext uri="{BB962C8B-B14F-4D97-AF65-F5344CB8AC3E}">
        <p14:creationId xmlns:p14="http://schemas.microsoft.com/office/powerpoint/2010/main" val="14542620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6FCC7C-965D-EC08-D8C2-12A4253F44EC}"/>
              </a:ext>
            </a:extLst>
          </p:cNvPr>
          <p:cNvPicPr>
            <a:picLocks noChangeAspect="1"/>
          </p:cNvPicPr>
          <p:nvPr/>
        </p:nvPicPr>
        <p:blipFill rotWithShape="1">
          <a:blip r:embed="rId2"/>
          <a:srcRect t="65852" r="10711"/>
          <a:stretch/>
        </p:blipFill>
        <p:spPr>
          <a:xfrm>
            <a:off x="156411" y="1150320"/>
            <a:ext cx="9769642" cy="2748830"/>
          </a:xfrm>
          <a:prstGeom prst="rect">
            <a:avLst/>
          </a:prstGeom>
        </p:spPr>
      </p:pic>
      <p:sp>
        <p:nvSpPr>
          <p:cNvPr id="3" name="Title 5">
            <a:extLst>
              <a:ext uri="{FF2B5EF4-FFF2-40B4-BE49-F238E27FC236}">
                <a16:creationId xmlns:a16="http://schemas.microsoft.com/office/drawing/2014/main" id="{EE3DC672-118A-1CE7-88CD-79AB9F7E3912}"/>
              </a:ext>
            </a:extLst>
          </p:cNvPr>
          <p:cNvSpPr txBox="1">
            <a:spLocks/>
          </p:cNvSpPr>
          <p:nvPr/>
        </p:nvSpPr>
        <p:spPr>
          <a:xfrm>
            <a:off x="407988" y="349611"/>
            <a:ext cx="11376024" cy="451098"/>
          </a:xfrm>
          <a:prstGeom prst="rect">
            <a:avLst/>
          </a:prstGeom>
        </p:spPr>
        <p:txBody>
          <a:bodyPr/>
          <a:lstStyle>
            <a:lvl1pPr algn="l" defTabSz="914400" rtl="0" eaLnBrk="1" latinLnBrk="0" hangingPunct="1">
              <a:lnSpc>
                <a:spcPct val="90000"/>
              </a:lnSpc>
              <a:spcBef>
                <a:spcPct val="0"/>
              </a:spcBef>
              <a:buNone/>
              <a:defRPr sz="3000" b="1" kern="1200">
                <a:solidFill>
                  <a:schemeClr val="accent1"/>
                </a:solidFill>
                <a:latin typeface="+mj-lt"/>
                <a:ea typeface="+mj-ea"/>
                <a:cs typeface="+mj-cs"/>
              </a:defRPr>
            </a:lvl1pPr>
          </a:lstStyle>
          <a:p>
            <a:r>
              <a:rPr lang="en-ES" dirty="0"/>
              <a:t>LHAASO</a:t>
            </a:r>
          </a:p>
        </p:txBody>
      </p:sp>
      <p:pic>
        <p:nvPicPr>
          <p:cNvPr id="10" name="Picture 9">
            <a:extLst>
              <a:ext uri="{FF2B5EF4-FFF2-40B4-BE49-F238E27FC236}">
                <a16:creationId xmlns:a16="http://schemas.microsoft.com/office/drawing/2014/main" id="{9707F0B6-03F4-7710-18DD-4342B88524C4}"/>
              </a:ext>
            </a:extLst>
          </p:cNvPr>
          <p:cNvPicPr>
            <a:picLocks noChangeAspect="1"/>
          </p:cNvPicPr>
          <p:nvPr/>
        </p:nvPicPr>
        <p:blipFill rotWithShape="1">
          <a:blip r:embed="rId2"/>
          <a:srcRect l="89937" t="14902" r="1988" b="-1"/>
          <a:stretch/>
        </p:blipFill>
        <p:spPr>
          <a:xfrm>
            <a:off x="10400381" y="1150320"/>
            <a:ext cx="649705" cy="5037222"/>
          </a:xfrm>
          <a:prstGeom prst="rect">
            <a:avLst/>
          </a:prstGeom>
        </p:spPr>
      </p:pic>
      <p:pic>
        <p:nvPicPr>
          <p:cNvPr id="11" name="Picture 10">
            <a:extLst>
              <a:ext uri="{FF2B5EF4-FFF2-40B4-BE49-F238E27FC236}">
                <a16:creationId xmlns:a16="http://schemas.microsoft.com/office/drawing/2014/main" id="{32ED2329-BC0C-F1BD-8DE9-C289B9145BE1}"/>
              </a:ext>
            </a:extLst>
          </p:cNvPr>
          <p:cNvPicPr>
            <a:picLocks noChangeAspect="1"/>
          </p:cNvPicPr>
          <p:nvPr/>
        </p:nvPicPr>
        <p:blipFill rotWithShape="1">
          <a:blip r:embed="rId3"/>
          <a:srcRect t="65151" r="9853"/>
          <a:stretch/>
        </p:blipFill>
        <p:spPr>
          <a:xfrm>
            <a:off x="252662" y="3805412"/>
            <a:ext cx="9769641" cy="2928727"/>
          </a:xfrm>
          <a:prstGeom prst="rect">
            <a:avLst/>
          </a:prstGeom>
        </p:spPr>
      </p:pic>
      <p:grpSp>
        <p:nvGrpSpPr>
          <p:cNvPr id="15" name="Group 14">
            <a:extLst>
              <a:ext uri="{FF2B5EF4-FFF2-40B4-BE49-F238E27FC236}">
                <a16:creationId xmlns:a16="http://schemas.microsoft.com/office/drawing/2014/main" id="{E0E8FA22-AF5C-0D9C-F457-72A3EF14EC1C}"/>
              </a:ext>
            </a:extLst>
          </p:cNvPr>
          <p:cNvGrpSpPr/>
          <p:nvPr/>
        </p:nvGrpSpPr>
        <p:grpSpPr>
          <a:xfrm>
            <a:off x="1141914" y="1730651"/>
            <a:ext cx="6428498" cy="1037381"/>
            <a:chOff x="1141914" y="1730651"/>
            <a:chExt cx="6428498" cy="1037381"/>
          </a:xfrm>
        </p:grpSpPr>
        <p:sp>
          <p:nvSpPr>
            <p:cNvPr id="12" name="Oval 11">
              <a:extLst>
                <a:ext uri="{FF2B5EF4-FFF2-40B4-BE49-F238E27FC236}">
                  <a16:creationId xmlns:a16="http://schemas.microsoft.com/office/drawing/2014/main" id="{9AA293A3-91FC-35D8-FFBA-09D6F9DC0390}"/>
                </a:ext>
              </a:extLst>
            </p:cNvPr>
            <p:cNvSpPr/>
            <p:nvPr/>
          </p:nvSpPr>
          <p:spPr>
            <a:xfrm>
              <a:off x="1141914" y="1730651"/>
              <a:ext cx="782052" cy="794084"/>
            </a:xfrm>
            <a:prstGeom prst="ellipse">
              <a:avLst/>
            </a:prstGeom>
            <a:noFill/>
            <a:ln w="41275" cap="flat" cmpd="thickThin" algn="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round/>
              <a:headEnd type="none" w="med" len="med"/>
              <a:tailEnd type="none" w="med" len="med"/>
            </a:ln>
            <a:scene3d>
              <a:camera prst="isometricOffAxis1Right"/>
              <a:lightRig rig="threePt" dir="t"/>
            </a:scene3d>
          </p:spPr>
          <p:style>
            <a:lnRef idx="0">
              <a:scrgbClr r="0" g="0" b="0"/>
            </a:lnRef>
            <a:fillRef idx="0">
              <a:scrgbClr r="0" g="0" b="0"/>
            </a:fillRef>
            <a:effectRef idx="0">
              <a:scrgbClr r="0" g="0" b="0"/>
            </a:effectRef>
            <a:fontRef idx="minor">
              <a:schemeClr val="dk1"/>
            </a:fontRef>
          </p:style>
          <p:txBody>
            <a:bodyPr rtlCol="0" anchor="ctr"/>
            <a:lstStyle/>
            <a:p>
              <a:pPr algn="ctr"/>
              <a:endParaRPr lang="en-ES" sz="1600" dirty="0" err="1">
                <a:solidFill>
                  <a:schemeClr val="tx1"/>
                </a:solidFill>
              </a:endParaRPr>
            </a:p>
          </p:txBody>
        </p:sp>
        <p:sp>
          <p:nvSpPr>
            <p:cNvPr id="13" name="Oval 12">
              <a:extLst>
                <a:ext uri="{FF2B5EF4-FFF2-40B4-BE49-F238E27FC236}">
                  <a16:creationId xmlns:a16="http://schemas.microsoft.com/office/drawing/2014/main" id="{D7E1E01A-BE7E-6D9D-349E-CF6A02628EC7}"/>
                </a:ext>
              </a:extLst>
            </p:cNvPr>
            <p:cNvSpPr/>
            <p:nvPr/>
          </p:nvSpPr>
          <p:spPr>
            <a:xfrm>
              <a:off x="5313948" y="1906018"/>
              <a:ext cx="782052" cy="794084"/>
            </a:xfrm>
            <a:prstGeom prst="ellipse">
              <a:avLst/>
            </a:prstGeom>
            <a:noFill/>
            <a:ln w="41275" cap="flat" cmpd="thickThin" algn="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round/>
              <a:headEnd type="none" w="med" len="med"/>
              <a:tailEnd type="none" w="med" len="med"/>
            </a:ln>
            <a:scene3d>
              <a:camera prst="isometricOffAxis1Right"/>
              <a:lightRig rig="threePt" dir="t"/>
            </a:scene3d>
          </p:spPr>
          <p:style>
            <a:lnRef idx="0">
              <a:scrgbClr r="0" g="0" b="0"/>
            </a:lnRef>
            <a:fillRef idx="0">
              <a:scrgbClr r="0" g="0" b="0"/>
            </a:fillRef>
            <a:effectRef idx="0">
              <a:scrgbClr r="0" g="0" b="0"/>
            </a:effectRef>
            <a:fontRef idx="minor">
              <a:schemeClr val="dk1"/>
            </a:fontRef>
          </p:style>
          <p:txBody>
            <a:bodyPr rtlCol="0" anchor="ctr"/>
            <a:lstStyle/>
            <a:p>
              <a:pPr algn="ctr"/>
              <a:endParaRPr lang="en-ES" sz="1600" dirty="0" err="1">
                <a:solidFill>
                  <a:schemeClr val="tx1"/>
                </a:solidFill>
              </a:endParaRPr>
            </a:p>
          </p:txBody>
        </p:sp>
        <p:sp>
          <p:nvSpPr>
            <p:cNvPr id="14" name="Oval 13">
              <a:extLst>
                <a:ext uri="{FF2B5EF4-FFF2-40B4-BE49-F238E27FC236}">
                  <a16:creationId xmlns:a16="http://schemas.microsoft.com/office/drawing/2014/main" id="{A534B371-8C51-938C-058B-A1DEE55E5F15}"/>
                </a:ext>
              </a:extLst>
            </p:cNvPr>
            <p:cNvSpPr/>
            <p:nvPr/>
          </p:nvSpPr>
          <p:spPr>
            <a:xfrm>
              <a:off x="6788360" y="1973948"/>
              <a:ext cx="782052" cy="794084"/>
            </a:xfrm>
            <a:prstGeom prst="ellipse">
              <a:avLst/>
            </a:prstGeom>
            <a:noFill/>
            <a:ln w="41275" cap="flat" cmpd="thickThin" algn="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round/>
              <a:headEnd type="none" w="med" len="med"/>
              <a:tailEnd type="none" w="med" len="med"/>
            </a:ln>
            <a:scene3d>
              <a:camera prst="isometricOffAxis1Right"/>
              <a:lightRig rig="threePt" dir="t"/>
            </a:scene3d>
          </p:spPr>
          <p:style>
            <a:lnRef idx="0">
              <a:scrgbClr r="0" g="0" b="0"/>
            </a:lnRef>
            <a:fillRef idx="0">
              <a:scrgbClr r="0" g="0" b="0"/>
            </a:fillRef>
            <a:effectRef idx="0">
              <a:scrgbClr r="0" g="0" b="0"/>
            </a:effectRef>
            <a:fontRef idx="minor">
              <a:schemeClr val="dk1"/>
            </a:fontRef>
          </p:style>
          <p:txBody>
            <a:bodyPr rtlCol="0" anchor="ctr"/>
            <a:lstStyle/>
            <a:p>
              <a:pPr algn="ctr"/>
              <a:endParaRPr lang="en-ES" sz="1600" dirty="0" err="1">
                <a:solidFill>
                  <a:schemeClr val="tx1"/>
                </a:solidFill>
              </a:endParaRPr>
            </a:p>
          </p:txBody>
        </p:sp>
      </p:grpSp>
      <p:pic>
        <p:nvPicPr>
          <p:cNvPr id="2" name="Picture 1">
            <a:extLst>
              <a:ext uri="{FF2B5EF4-FFF2-40B4-BE49-F238E27FC236}">
                <a16:creationId xmlns:a16="http://schemas.microsoft.com/office/drawing/2014/main" id="{3A4DCBE3-E198-C269-83BD-B086B03D65B3}"/>
              </a:ext>
            </a:extLst>
          </p:cNvPr>
          <p:cNvPicPr>
            <a:picLocks noChangeAspect="1"/>
          </p:cNvPicPr>
          <p:nvPr/>
        </p:nvPicPr>
        <p:blipFill>
          <a:blip r:embed="rId4"/>
          <a:stretch>
            <a:fillRect/>
          </a:stretch>
        </p:blipFill>
        <p:spPr>
          <a:xfrm>
            <a:off x="3675036" y="400567"/>
            <a:ext cx="6299142" cy="5659386"/>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pic>
      <p:sp>
        <p:nvSpPr>
          <p:cNvPr id="4" name="TextBox 3">
            <a:extLst>
              <a:ext uri="{FF2B5EF4-FFF2-40B4-BE49-F238E27FC236}">
                <a16:creationId xmlns:a16="http://schemas.microsoft.com/office/drawing/2014/main" id="{E2D94FD6-22B9-F7DB-FE14-1380B3F07857}"/>
              </a:ext>
            </a:extLst>
          </p:cNvPr>
          <p:cNvSpPr txBox="1"/>
          <p:nvPr/>
        </p:nvSpPr>
        <p:spPr>
          <a:xfrm>
            <a:off x="3626911" y="123568"/>
            <a:ext cx="2016899" cy="276999"/>
          </a:xfrm>
          <a:prstGeom prst="rect">
            <a:avLst/>
          </a:prstGeom>
          <a:noFill/>
        </p:spPr>
        <p:txBody>
          <a:bodyPr wrap="none" rtlCol="0">
            <a:spAutoFit/>
          </a:bodyPr>
          <a:lstStyle/>
          <a:p>
            <a:r>
              <a:rPr lang="en-US" sz="1200" i="1" dirty="0"/>
              <a:t>MAGIC Collaboration 2023</a:t>
            </a:r>
          </a:p>
        </p:txBody>
      </p:sp>
    </p:spTree>
    <p:extLst>
      <p:ext uri="{BB962C8B-B14F-4D97-AF65-F5344CB8AC3E}">
        <p14:creationId xmlns:p14="http://schemas.microsoft.com/office/powerpoint/2010/main" val="8425634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43D8F2-6BA6-F4B6-74D5-F44196D61CDF}"/>
              </a:ext>
            </a:extLst>
          </p:cNvPr>
          <p:cNvPicPr>
            <a:picLocks noChangeAspect="1"/>
          </p:cNvPicPr>
          <p:nvPr/>
        </p:nvPicPr>
        <p:blipFill>
          <a:blip r:embed="rId2"/>
          <a:stretch>
            <a:fillRect/>
          </a:stretch>
        </p:blipFill>
        <p:spPr>
          <a:xfrm>
            <a:off x="6330462" y="389529"/>
            <a:ext cx="4705681" cy="3200215"/>
          </a:xfrm>
          <a:prstGeom prst="rect">
            <a:avLst/>
          </a:prstGeom>
        </p:spPr>
      </p:pic>
      <p:pic>
        <p:nvPicPr>
          <p:cNvPr id="2" name="Picture 1">
            <a:extLst>
              <a:ext uri="{FF2B5EF4-FFF2-40B4-BE49-F238E27FC236}">
                <a16:creationId xmlns:a16="http://schemas.microsoft.com/office/drawing/2014/main" id="{A4EB49D5-21FA-A99A-F9B6-D71235D51714}"/>
              </a:ext>
            </a:extLst>
          </p:cNvPr>
          <p:cNvPicPr>
            <a:picLocks noChangeAspect="1"/>
          </p:cNvPicPr>
          <p:nvPr/>
        </p:nvPicPr>
        <p:blipFill>
          <a:blip r:embed="rId3"/>
          <a:stretch>
            <a:fillRect/>
          </a:stretch>
        </p:blipFill>
        <p:spPr>
          <a:xfrm>
            <a:off x="6330462" y="3429000"/>
            <a:ext cx="4894391" cy="3382888"/>
          </a:xfrm>
          <a:prstGeom prst="rect">
            <a:avLst/>
          </a:prstGeom>
        </p:spPr>
      </p:pic>
      <p:sp>
        <p:nvSpPr>
          <p:cNvPr id="5" name="TextBox 4">
            <a:extLst>
              <a:ext uri="{FF2B5EF4-FFF2-40B4-BE49-F238E27FC236}">
                <a16:creationId xmlns:a16="http://schemas.microsoft.com/office/drawing/2014/main" id="{7DD659B7-E498-F94F-BDDB-07ADED4DC01B}"/>
              </a:ext>
            </a:extLst>
          </p:cNvPr>
          <p:cNvSpPr txBox="1"/>
          <p:nvPr/>
        </p:nvSpPr>
        <p:spPr>
          <a:xfrm>
            <a:off x="270710" y="1275706"/>
            <a:ext cx="6270767" cy="2862322"/>
          </a:xfrm>
          <a:prstGeom prst="rect">
            <a:avLst/>
          </a:prstGeom>
          <a:noFill/>
        </p:spPr>
        <p:txBody>
          <a:bodyPr wrap="square">
            <a:spAutoFit/>
          </a:bodyPr>
          <a:lstStyle/>
          <a:p>
            <a:pPr marL="285750" indent="-285750">
              <a:buFont typeface="Arial" panose="020B0604020202020204" pitchFamily="34" charset="0"/>
              <a:buChar char="•"/>
            </a:pPr>
            <a:r>
              <a:rPr lang="en-ES" b="1" dirty="0"/>
              <a:t>HEAD</a:t>
            </a:r>
            <a:r>
              <a:rPr lang="en-ES" dirty="0"/>
              <a:t> seems to be well fitted by leptonic emission  (energetic, spectrum, softening of the X-ray)</a:t>
            </a:r>
          </a:p>
          <a:p>
            <a:endParaRPr lang="en-ES" dirty="0"/>
          </a:p>
          <a:p>
            <a:pPr marL="285750" indent="-285750">
              <a:buFont typeface="Arial" panose="020B0604020202020204" pitchFamily="34" charset="0"/>
              <a:buChar char="•"/>
            </a:pPr>
            <a:r>
              <a:rPr lang="en-ES" b="1" dirty="0"/>
              <a:t>TAIL</a:t>
            </a:r>
            <a:r>
              <a:rPr lang="en-ES" dirty="0"/>
              <a:t> extends &gt; 100 TeV in LHAASO/HAWC/gTibet</a:t>
            </a:r>
            <a:br>
              <a:rPr lang="en-ES" dirty="0"/>
            </a:br>
            <a:r>
              <a:rPr lang="en-ES" dirty="0"/>
              <a:t>=&gt; Running away CRs? </a:t>
            </a:r>
            <a:br>
              <a:rPr lang="en-ES" dirty="0"/>
            </a:br>
            <a:endParaRPr lang="en-ES" dirty="0"/>
          </a:p>
          <a:p>
            <a:br>
              <a:rPr lang="en-ES" i="1" dirty="0"/>
            </a:br>
            <a:r>
              <a:rPr lang="en-ES" i="1" dirty="0"/>
              <a:t>“</a:t>
            </a:r>
            <a:r>
              <a:rPr lang="en-GB" i="1" dirty="0"/>
              <a:t>A cloud with a radius of a few pc located at 40–60 pc away is a plausible target considering the energetics of the supernova.”</a:t>
            </a:r>
            <a:endParaRPr lang="en-ES" i="1" dirty="0"/>
          </a:p>
        </p:txBody>
      </p:sp>
      <p:sp>
        <p:nvSpPr>
          <p:cNvPr id="6" name="TextBox 5">
            <a:extLst>
              <a:ext uri="{FF2B5EF4-FFF2-40B4-BE49-F238E27FC236}">
                <a16:creationId xmlns:a16="http://schemas.microsoft.com/office/drawing/2014/main" id="{686F2EC6-31CD-55BC-8611-230FBB2EF928}"/>
              </a:ext>
            </a:extLst>
          </p:cNvPr>
          <p:cNvSpPr txBox="1"/>
          <p:nvPr/>
        </p:nvSpPr>
        <p:spPr>
          <a:xfrm>
            <a:off x="8777657" y="206856"/>
            <a:ext cx="2016899" cy="276999"/>
          </a:xfrm>
          <a:prstGeom prst="rect">
            <a:avLst/>
          </a:prstGeom>
          <a:noFill/>
        </p:spPr>
        <p:txBody>
          <a:bodyPr wrap="none" rtlCol="0">
            <a:spAutoFit/>
          </a:bodyPr>
          <a:lstStyle/>
          <a:p>
            <a:r>
              <a:rPr lang="en-US" sz="1200" i="1" dirty="0"/>
              <a:t>MAGIC Collaboration 2023</a:t>
            </a:r>
          </a:p>
        </p:txBody>
      </p:sp>
    </p:spTree>
    <p:extLst>
      <p:ext uri="{BB962C8B-B14F-4D97-AF65-F5344CB8AC3E}">
        <p14:creationId xmlns:p14="http://schemas.microsoft.com/office/powerpoint/2010/main" val="2332415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5F655DA-483E-2A9F-EA18-65F16DBE03C5}"/>
              </a:ext>
            </a:extLst>
          </p:cNvPr>
          <p:cNvSpPr>
            <a:spLocks noGrp="1"/>
          </p:cNvSpPr>
          <p:nvPr>
            <p:ph type="title"/>
          </p:nvPr>
        </p:nvSpPr>
        <p:spPr/>
        <p:txBody>
          <a:bodyPr/>
          <a:lstStyle/>
          <a:p>
            <a:r>
              <a:rPr lang="en-ES" dirty="0"/>
              <a:t>Why are CRs important</a:t>
            </a:r>
          </a:p>
        </p:txBody>
      </p:sp>
      <p:sp>
        <p:nvSpPr>
          <p:cNvPr id="8" name="Text Placeholder 7">
            <a:extLst>
              <a:ext uri="{FF2B5EF4-FFF2-40B4-BE49-F238E27FC236}">
                <a16:creationId xmlns:a16="http://schemas.microsoft.com/office/drawing/2014/main" id="{B400C54E-2606-AAFF-8DFA-9623AB898FC4}"/>
              </a:ext>
            </a:extLst>
          </p:cNvPr>
          <p:cNvSpPr>
            <a:spLocks noGrp="1"/>
          </p:cNvSpPr>
          <p:nvPr>
            <p:ph type="body" sz="quarter" idx="13"/>
          </p:nvPr>
        </p:nvSpPr>
        <p:spPr/>
        <p:txBody>
          <a:bodyPr/>
          <a:lstStyle/>
          <a:p>
            <a:r>
              <a:rPr lang="en-ES" dirty="0"/>
              <a:t>The role of CRs in the Galaxy dynamics </a:t>
            </a:r>
          </a:p>
        </p:txBody>
      </p:sp>
      <p:pic>
        <p:nvPicPr>
          <p:cNvPr id="5" name="Image" descr="Image">
            <a:extLst>
              <a:ext uri="{FF2B5EF4-FFF2-40B4-BE49-F238E27FC236}">
                <a16:creationId xmlns:a16="http://schemas.microsoft.com/office/drawing/2014/main" id="{24F61ECF-B8E1-27C5-CC6C-C2EEA46ED9CD}"/>
              </a:ext>
            </a:extLst>
          </p:cNvPr>
          <p:cNvPicPr>
            <a:picLocks noChangeAspect="1"/>
          </p:cNvPicPr>
          <p:nvPr/>
        </p:nvPicPr>
        <p:blipFill>
          <a:blip r:embed="rId2"/>
          <a:stretch>
            <a:fillRect/>
          </a:stretch>
        </p:blipFill>
        <p:spPr>
          <a:xfrm>
            <a:off x="835210" y="1715454"/>
            <a:ext cx="5612690" cy="4950080"/>
          </a:xfrm>
          <a:prstGeom prst="rect">
            <a:avLst/>
          </a:prstGeom>
          <a:ln w="12700">
            <a:miter lim="400000"/>
          </a:ln>
        </p:spPr>
      </p:pic>
      <p:sp>
        <p:nvSpPr>
          <p:cNvPr id="9" name="Dynamic balance processes triggers instabilities in the Galaxy structure…">
            <a:extLst>
              <a:ext uri="{FF2B5EF4-FFF2-40B4-BE49-F238E27FC236}">
                <a16:creationId xmlns:a16="http://schemas.microsoft.com/office/drawing/2014/main" id="{3A2B86C1-442F-A49C-89DB-7DD094190C9E}"/>
              </a:ext>
            </a:extLst>
          </p:cNvPr>
          <p:cNvSpPr txBox="1"/>
          <p:nvPr/>
        </p:nvSpPr>
        <p:spPr>
          <a:xfrm>
            <a:off x="480367" y="1213543"/>
            <a:ext cx="7146187" cy="6181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defTabSz="162560">
              <a:lnSpc>
                <a:spcPts val="3650"/>
              </a:lnSpc>
              <a:defRPr sz="3500">
                <a:solidFill>
                  <a:srgbClr val="000000"/>
                </a:solidFill>
              </a:defRPr>
            </a:pPr>
            <a:r>
              <a:rPr sz="1750" dirty="0"/>
              <a:t>Dynamic balance processes </a:t>
            </a:r>
            <a:r>
              <a:rPr lang="en-US" sz="1750" dirty="0"/>
              <a:t>trigger</a:t>
            </a:r>
            <a:r>
              <a:rPr sz="1750" dirty="0"/>
              <a:t> instabilities in the Galaxy structure</a:t>
            </a:r>
          </a:p>
          <a:p>
            <a:pPr defTabSz="228600">
              <a:defRPr sz="2666">
                <a:solidFill>
                  <a:srgbClr val="000000"/>
                </a:solidFill>
                <a:latin typeface="Arial"/>
                <a:ea typeface="Arial"/>
                <a:cs typeface="Arial"/>
                <a:sym typeface="Arial"/>
              </a:defRPr>
            </a:pPr>
            <a:endParaRPr sz="600" dirty="0">
              <a:latin typeface="Times Roman"/>
              <a:ea typeface="Times Roman"/>
              <a:cs typeface="Times Roman"/>
              <a:sym typeface="Times Roman"/>
            </a:endParaRPr>
          </a:p>
        </p:txBody>
      </p:sp>
      <p:sp>
        <p:nvSpPr>
          <p:cNvPr id="11" name="TextBox 10">
            <a:extLst>
              <a:ext uri="{FF2B5EF4-FFF2-40B4-BE49-F238E27FC236}">
                <a16:creationId xmlns:a16="http://schemas.microsoft.com/office/drawing/2014/main" id="{90501761-CF81-BA66-FC3A-56DCC5A34AAF}"/>
              </a:ext>
            </a:extLst>
          </p:cNvPr>
          <p:cNvSpPr txBox="1"/>
          <p:nvPr/>
        </p:nvSpPr>
        <p:spPr>
          <a:xfrm>
            <a:off x="6896100" y="2736525"/>
            <a:ext cx="7010400" cy="1754326"/>
          </a:xfrm>
          <a:prstGeom prst="rect">
            <a:avLst/>
          </a:prstGeom>
          <a:noFill/>
        </p:spPr>
        <p:txBody>
          <a:bodyPr wrap="square">
            <a:spAutoFit/>
          </a:bodyPr>
          <a:lstStyle/>
          <a:p>
            <a:pPr defTabSz="228600">
              <a:defRPr sz="2666">
                <a:solidFill>
                  <a:srgbClr val="000000"/>
                </a:solidFill>
                <a:latin typeface="Arial"/>
                <a:ea typeface="Arial"/>
                <a:cs typeface="Arial"/>
                <a:sym typeface="Arial"/>
              </a:defRPr>
            </a:pPr>
            <a:br>
              <a:rPr lang="el-GR" sz="1800" dirty="0"/>
            </a:br>
            <a:r>
              <a:rPr lang="el-GR" sz="1800" dirty="0"/>
              <a:t>ω</a:t>
            </a:r>
            <a:r>
              <a:rPr lang="en-GB" sz="1800" baseline="-5999" dirty="0"/>
              <a:t>CR</a:t>
            </a:r>
            <a:r>
              <a:rPr lang="en-GB" sz="1800" dirty="0"/>
              <a:t>                         ~1 eV/cm</a:t>
            </a:r>
            <a:r>
              <a:rPr lang="en-GB" sz="1800" baseline="31999" dirty="0"/>
              <a:t>3</a:t>
            </a:r>
            <a:endParaRPr lang="en-GB" sz="800" dirty="0">
              <a:latin typeface="Times Roman"/>
              <a:ea typeface="Times Roman"/>
              <a:cs typeface="Times Roman"/>
              <a:sym typeface="Times Roman"/>
            </a:endParaRPr>
          </a:p>
          <a:p>
            <a:pPr defTabSz="228600">
              <a:defRPr sz="2666">
                <a:solidFill>
                  <a:srgbClr val="000000"/>
                </a:solidFill>
                <a:latin typeface="Arial"/>
                <a:ea typeface="Arial"/>
                <a:cs typeface="Arial"/>
                <a:sym typeface="Arial"/>
              </a:defRPr>
            </a:pPr>
            <a:br>
              <a:rPr lang="en-GB" sz="1800" dirty="0"/>
            </a:br>
            <a:r>
              <a:rPr lang="el-GR" sz="1800" dirty="0"/>
              <a:t>ω</a:t>
            </a:r>
            <a:r>
              <a:rPr lang="en-GB" sz="1800" baseline="-5999" dirty="0"/>
              <a:t>B</a:t>
            </a:r>
            <a:r>
              <a:rPr lang="en-GB" sz="1800" dirty="0"/>
              <a:t> = B</a:t>
            </a:r>
            <a:r>
              <a:rPr lang="en-GB" sz="1800" baseline="31999" dirty="0"/>
              <a:t>2</a:t>
            </a:r>
            <a:r>
              <a:rPr lang="en-GB" sz="1800" dirty="0"/>
              <a:t>/8</a:t>
            </a:r>
            <a:r>
              <a:rPr lang="el-GR" sz="1800" dirty="0"/>
              <a:t>π              ~1 </a:t>
            </a:r>
            <a:r>
              <a:rPr lang="en-GB" sz="1800" dirty="0"/>
              <a:t>eV/cm</a:t>
            </a:r>
            <a:r>
              <a:rPr lang="en-GB" sz="1800" baseline="31999" dirty="0"/>
              <a:t>3</a:t>
            </a:r>
            <a:endParaRPr lang="en-GB" sz="800" dirty="0">
              <a:latin typeface="Times Roman"/>
              <a:ea typeface="Times Roman"/>
              <a:cs typeface="Times Roman"/>
              <a:sym typeface="Times Roman"/>
            </a:endParaRPr>
          </a:p>
          <a:p>
            <a:pPr defTabSz="228600">
              <a:defRPr sz="2666">
                <a:solidFill>
                  <a:srgbClr val="000000"/>
                </a:solidFill>
                <a:latin typeface="Arial"/>
                <a:ea typeface="Arial"/>
                <a:cs typeface="Arial"/>
                <a:sym typeface="Arial"/>
              </a:defRPr>
            </a:pPr>
            <a:br>
              <a:rPr lang="en-GB" sz="1800" dirty="0"/>
            </a:br>
            <a:r>
              <a:rPr lang="el-GR" sz="1800" dirty="0"/>
              <a:t>ω</a:t>
            </a:r>
            <a:r>
              <a:rPr lang="en-GB" sz="1800" baseline="31999" dirty="0"/>
              <a:t>turb</a:t>
            </a:r>
            <a:r>
              <a:rPr lang="en-GB" sz="1800" dirty="0"/>
              <a:t> </a:t>
            </a:r>
            <a:r>
              <a:rPr lang="en-GB" sz="1800" baseline="-5999" dirty="0"/>
              <a:t>gas</a:t>
            </a:r>
            <a:r>
              <a:rPr lang="en-GB" sz="1800" dirty="0"/>
              <a:t> = </a:t>
            </a:r>
            <a:r>
              <a:rPr lang="el-GR" sz="1800" dirty="0"/>
              <a:t>ρ</a:t>
            </a:r>
            <a:r>
              <a:rPr lang="en-GB" sz="1800" baseline="-5999" dirty="0"/>
              <a:t>gas</a:t>
            </a:r>
            <a:r>
              <a:rPr lang="en-GB" sz="1800" dirty="0"/>
              <a:t> v</a:t>
            </a:r>
            <a:r>
              <a:rPr lang="en-GB" sz="1800" baseline="31999" dirty="0"/>
              <a:t>2</a:t>
            </a:r>
            <a:r>
              <a:rPr lang="en-GB" sz="1800" baseline="-5999" dirty="0"/>
              <a:t>turb</a:t>
            </a:r>
            <a:r>
              <a:rPr lang="en-GB" sz="1800" dirty="0"/>
              <a:t> ~1 eV/cm</a:t>
            </a:r>
            <a:r>
              <a:rPr lang="en-GB" sz="1800" baseline="31999" dirty="0"/>
              <a:t>3</a:t>
            </a:r>
            <a:r>
              <a:rPr lang="en-GB" sz="1800" dirty="0"/>
              <a:t> </a:t>
            </a:r>
            <a:endParaRPr lang="en-GB" sz="800" dirty="0">
              <a:latin typeface="Times Roman"/>
              <a:ea typeface="Times Roman"/>
              <a:cs typeface="Times Roman"/>
              <a:sym typeface="Times Roman"/>
            </a:endParaRPr>
          </a:p>
        </p:txBody>
      </p:sp>
    </p:spTree>
    <p:extLst>
      <p:ext uri="{BB962C8B-B14F-4D97-AF65-F5344CB8AC3E}">
        <p14:creationId xmlns:p14="http://schemas.microsoft.com/office/powerpoint/2010/main" val="12627528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176FC9-52A8-F8A2-B6CF-D4F8427BCDE8}"/>
              </a:ext>
            </a:extLst>
          </p:cNvPr>
          <p:cNvPicPr>
            <a:picLocks noChangeAspect="1"/>
          </p:cNvPicPr>
          <p:nvPr/>
        </p:nvPicPr>
        <p:blipFill>
          <a:blip r:embed="rId2"/>
          <a:stretch>
            <a:fillRect/>
          </a:stretch>
        </p:blipFill>
        <p:spPr>
          <a:xfrm>
            <a:off x="182881" y="3149873"/>
            <a:ext cx="4426782" cy="2988078"/>
          </a:xfrm>
          <a:prstGeom prst="rect">
            <a:avLst/>
          </a:prstGeom>
        </p:spPr>
      </p:pic>
      <p:sp>
        <p:nvSpPr>
          <p:cNvPr id="7" name="TextBox 6">
            <a:extLst>
              <a:ext uri="{FF2B5EF4-FFF2-40B4-BE49-F238E27FC236}">
                <a16:creationId xmlns:a16="http://schemas.microsoft.com/office/drawing/2014/main" id="{843283C7-114D-AE45-3B94-4A9E272B3B59}"/>
              </a:ext>
            </a:extLst>
          </p:cNvPr>
          <p:cNvSpPr txBox="1"/>
          <p:nvPr/>
        </p:nvSpPr>
        <p:spPr>
          <a:xfrm>
            <a:off x="411914" y="351649"/>
            <a:ext cx="9024843" cy="369332"/>
          </a:xfrm>
          <a:prstGeom prst="rect">
            <a:avLst/>
          </a:prstGeom>
          <a:noFill/>
        </p:spPr>
        <p:txBody>
          <a:bodyPr wrap="none" rtlCol="0">
            <a:spAutoFit/>
          </a:bodyPr>
          <a:lstStyle/>
          <a:p>
            <a:r>
              <a:rPr lang="en-ES" dirty="0"/>
              <a:t>LHAASO sources detected at 100 TeV with spectrum harder than 2.8: SuperPeVatrons</a:t>
            </a:r>
          </a:p>
        </p:txBody>
      </p:sp>
      <p:sp>
        <p:nvSpPr>
          <p:cNvPr id="9" name="TextBox 8">
            <a:extLst>
              <a:ext uri="{FF2B5EF4-FFF2-40B4-BE49-F238E27FC236}">
                <a16:creationId xmlns:a16="http://schemas.microsoft.com/office/drawing/2014/main" id="{82D1F6A5-053E-8736-702F-9AFE8A87C964}"/>
              </a:ext>
            </a:extLst>
          </p:cNvPr>
          <p:cNvSpPr txBox="1"/>
          <p:nvPr/>
        </p:nvSpPr>
        <p:spPr>
          <a:xfrm>
            <a:off x="411914" y="1058264"/>
            <a:ext cx="7086166" cy="1754326"/>
          </a:xfrm>
          <a:prstGeom prst="rect">
            <a:avLst/>
          </a:prstGeom>
          <a:noFill/>
        </p:spPr>
        <p:txBody>
          <a:bodyPr wrap="square">
            <a:spAutoFit/>
          </a:bodyPr>
          <a:lstStyle/>
          <a:p>
            <a:r>
              <a:rPr lang="en-GB" b="1" dirty="0"/>
              <a:t>1LHAASO J0206+4302u  + 1LHAASO J0212+4254u </a:t>
            </a:r>
            <a:r>
              <a:rPr lang="en-GB" b="1" dirty="0">
                <a:solidFill>
                  <a:schemeClr val="bg2"/>
                </a:solidFill>
              </a:rPr>
              <a:t>UNIDs </a:t>
            </a:r>
          </a:p>
          <a:p>
            <a:r>
              <a:rPr lang="en-GB" b="1" dirty="0">
                <a:solidFill>
                  <a:srgbClr val="00AA92"/>
                </a:solidFill>
              </a:rPr>
              <a:t>1LHAASO J0216+4237u  </a:t>
            </a:r>
            <a:r>
              <a:rPr lang="en-GB" b="1" dirty="0" err="1">
                <a:solidFill>
                  <a:schemeClr val="bg2"/>
                </a:solidFill>
              </a:rPr>
              <a:t>PWNe</a:t>
            </a:r>
            <a:r>
              <a:rPr lang="en-GB" b="1" dirty="0">
                <a:solidFill>
                  <a:schemeClr val="bg2"/>
                </a:solidFill>
              </a:rPr>
              <a:t>?</a:t>
            </a:r>
          </a:p>
          <a:p>
            <a:r>
              <a:rPr lang="en-GB" b="1" dirty="0">
                <a:solidFill>
                  <a:srgbClr val="00AA92"/>
                </a:solidFill>
              </a:rPr>
              <a:t>1LHAASO J1848-0001u   </a:t>
            </a:r>
            <a:r>
              <a:rPr lang="en-GB" b="1" dirty="0" err="1">
                <a:solidFill>
                  <a:schemeClr val="bg2"/>
                </a:solidFill>
              </a:rPr>
              <a:t>PWNe</a:t>
            </a:r>
            <a:r>
              <a:rPr lang="en-GB" b="1" dirty="0">
                <a:solidFill>
                  <a:schemeClr val="bg2"/>
                </a:solidFill>
              </a:rPr>
              <a:t>?</a:t>
            </a:r>
            <a:endParaRPr lang="en-GB" b="1" dirty="0">
              <a:solidFill>
                <a:srgbClr val="00AA92"/>
              </a:solidFill>
            </a:endParaRPr>
          </a:p>
          <a:p>
            <a:r>
              <a:rPr lang="en-GB" b="1" dirty="0"/>
              <a:t>1LHAASO J1959+1129u   </a:t>
            </a:r>
            <a:r>
              <a:rPr lang="en-GB" b="1" dirty="0">
                <a:solidFill>
                  <a:schemeClr val="bg2"/>
                </a:solidFill>
              </a:rPr>
              <a:t>UNID</a:t>
            </a:r>
          </a:p>
          <a:p>
            <a:r>
              <a:rPr lang="en-GB" b="1" dirty="0">
                <a:solidFill>
                  <a:schemeClr val="accent1"/>
                </a:solidFill>
              </a:rPr>
              <a:t>1LHAASOJ2002+3244u  </a:t>
            </a:r>
            <a:r>
              <a:rPr lang="en-GB" b="1" dirty="0">
                <a:solidFill>
                  <a:schemeClr val="bg2"/>
                </a:solidFill>
              </a:rPr>
              <a:t>SNR G69.7+01.0</a:t>
            </a:r>
          </a:p>
          <a:p>
            <a:r>
              <a:rPr lang="en-GB" b="1" dirty="0">
                <a:solidFill>
                  <a:srgbClr val="FF85FF"/>
                </a:solidFill>
              </a:rPr>
              <a:t>1LHAASO J2031+4052u </a:t>
            </a:r>
            <a:r>
              <a:rPr lang="en-GB" b="1" dirty="0">
                <a:solidFill>
                  <a:schemeClr val="bg2"/>
                </a:solidFill>
              </a:rPr>
              <a:t>Stellar Cluster?</a:t>
            </a:r>
            <a:endParaRPr lang="en-GB" b="1" dirty="0">
              <a:solidFill>
                <a:srgbClr val="FF85FF"/>
              </a:solidFill>
            </a:endParaRPr>
          </a:p>
        </p:txBody>
      </p:sp>
      <p:pic>
        <p:nvPicPr>
          <p:cNvPr id="5" name="Picture 4">
            <a:extLst>
              <a:ext uri="{FF2B5EF4-FFF2-40B4-BE49-F238E27FC236}">
                <a16:creationId xmlns:a16="http://schemas.microsoft.com/office/drawing/2014/main" id="{64472925-6F63-9256-44C8-A08CC5AB0AEC}"/>
              </a:ext>
            </a:extLst>
          </p:cNvPr>
          <p:cNvPicPr>
            <a:picLocks noChangeAspect="1"/>
          </p:cNvPicPr>
          <p:nvPr/>
        </p:nvPicPr>
        <p:blipFill>
          <a:blip r:embed="rId3"/>
          <a:stretch>
            <a:fillRect/>
          </a:stretch>
        </p:blipFill>
        <p:spPr>
          <a:xfrm>
            <a:off x="5955713" y="1935427"/>
            <a:ext cx="5232400" cy="4445000"/>
          </a:xfrm>
          <a:prstGeom prst="rect">
            <a:avLst/>
          </a:prstGeom>
        </p:spPr>
      </p:pic>
      <p:sp>
        <p:nvSpPr>
          <p:cNvPr id="8" name="TextBox 7">
            <a:extLst>
              <a:ext uri="{FF2B5EF4-FFF2-40B4-BE49-F238E27FC236}">
                <a16:creationId xmlns:a16="http://schemas.microsoft.com/office/drawing/2014/main" id="{154CA011-98FB-33EC-76DF-3004BF1CE052}"/>
              </a:ext>
            </a:extLst>
          </p:cNvPr>
          <p:cNvSpPr txBox="1"/>
          <p:nvPr/>
        </p:nvSpPr>
        <p:spPr>
          <a:xfrm>
            <a:off x="8138941" y="1750761"/>
            <a:ext cx="6098344" cy="369332"/>
          </a:xfrm>
          <a:prstGeom prst="rect">
            <a:avLst/>
          </a:prstGeom>
          <a:noFill/>
        </p:spPr>
        <p:txBody>
          <a:bodyPr wrap="square">
            <a:spAutoFit/>
          </a:bodyPr>
          <a:lstStyle/>
          <a:p>
            <a:r>
              <a:rPr lang="en-ES" dirty="0"/>
              <a:t>0.7–1.5 keV band</a:t>
            </a:r>
          </a:p>
        </p:txBody>
      </p:sp>
      <p:sp>
        <p:nvSpPr>
          <p:cNvPr id="10" name="TextBox 9">
            <a:extLst>
              <a:ext uri="{FF2B5EF4-FFF2-40B4-BE49-F238E27FC236}">
                <a16:creationId xmlns:a16="http://schemas.microsoft.com/office/drawing/2014/main" id="{BD77C383-A9B6-158F-E7A7-6FDB7C3C8C37}"/>
              </a:ext>
            </a:extLst>
          </p:cNvPr>
          <p:cNvSpPr txBox="1"/>
          <p:nvPr/>
        </p:nvSpPr>
        <p:spPr>
          <a:xfrm>
            <a:off x="411914" y="781265"/>
            <a:ext cx="1550424" cy="276999"/>
          </a:xfrm>
          <a:prstGeom prst="rect">
            <a:avLst/>
          </a:prstGeom>
          <a:noFill/>
        </p:spPr>
        <p:txBody>
          <a:bodyPr wrap="none" rtlCol="0">
            <a:spAutoFit/>
          </a:bodyPr>
          <a:lstStyle/>
          <a:p>
            <a:r>
              <a:rPr lang="en-US" sz="1200" i="1" dirty="0"/>
              <a:t>LHAASO Col, 2023 </a:t>
            </a:r>
          </a:p>
        </p:txBody>
      </p:sp>
    </p:spTree>
    <p:extLst>
      <p:ext uri="{BB962C8B-B14F-4D97-AF65-F5344CB8AC3E}">
        <p14:creationId xmlns:p14="http://schemas.microsoft.com/office/powerpoint/2010/main" val="532992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5F655DA-483E-2A9F-EA18-65F16DBE03C5}"/>
              </a:ext>
            </a:extLst>
          </p:cNvPr>
          <p:cNvSpPr>
            <a:spLocks noGrp="1"/>
          </p:cNvSpPr>
          <p:nvPr>
            <p:ph type="title"/>
          </p:nvPr>
        </p:nvSpPr>
        <p:spPr/>
        <p:txBody>
          <a:bodyPr/>
          <a:lstStyle/>
          <a:p>
            <a:r>
              <a:rPr lang="en-ES" dirty="0"/>
              <a:t>SNRs in stellar clusters</a:t>
            </a:r>
          </a:p>
        </p:txBody>
      </p:sp>
      <p:sp>
        <p:nvSpPr>
          <p:cNvPr id="8" name="Text Placeholder 7">
            <a:extLst>
              <a:ext uri="{FF2B5EF4-FFF2-40B4-BE49-F238E27FC236}">
                <a16:creationId xmlns:a16="http://schemas.microsoft.com/office/drawing/2014/main" id="{B400C54E-2606-AAFF-8DFA-9623AB898FC4}"/>
              </a:ext>
            </a:extLst>
          </p:cNvPr>
          <p:cNvSpPr>
            <a:spLocks noGrp="1"/>
          </p:cNvSpPr>
          <p:nvPr>
            <p:ph type="body" sz="quarter" idx="13"/>
          </p:nvPr>
        </p:nvSpPr>
        <p:spPr/>
        <p:txBody>
          <a:bodyPr/>
          <a:lstStyle/>
          <a:p>
            <a:r>
              <a:rPr lang="en-ES" dirty="0"/>
              <a:t>Alternatives to isolated SNRs</a:t>
            </a:r>
          </a:p>
        </p:txBody>
      </p:sp>
      <p:sp>
        <p:nvSpPr>
          <p:cNvPr id="3" name="Content Placeholder 2">
            <a:extLst>
              <a:ext uri="{FF2B5EF4-FFF2-40B4-BE49-F238E27FC236}">
                <a16:creationId xmlns:a16="http://schemas.microsoft.com/office/drawing/2014/main" id="{71F0E4B0-55B9-5BD7-F3BF-3E7C5AE70491}"/>
              </a:ext>
            </a:extLst>
          </p:cNvPr>
          <p:cNvSpPr>
            <a:spLocks noGrp="1"/>
          </p:cNvSpPr>
          <p:nvPr>
            <p:ph idx="1"/>
          </p:nvPr>
        </p:nvSpPr>
        <p:spPr>
          <a:xfrm>
            <a:off x="407987" y="1720241"/>
            <a:ext cx="5553197" cy="1990653"/>
          </a:xfrm>
        </p:spPr>
        <p:txBody>
          <a:bodyPr/>
          <a:lstStyle/>
          <a:p>
            <a:r>
              <a:rPr lang="en-ES" dirty="0"/>
              <a:t>SNRs in dense turbulent regions can reach PeV energies</a:t>
            </a:r>
          </a:p>
          <a:p>
            <a:r>
              <a:rPr lang="en-ES" dirty="0"/>
              <a:t>Other possible PeVatrons candidates  </a:t>
            </a:r>
            <a:br>
              <a:rPr lang="en-ES" dirty="0"/>
            </a:br>
            <a:r>
              <a:rPr lang="en-ES" dirty="0"/>
              <a:t>=&gt; Stellar clusters</a:t>
            </a:r>
          </a:p>
          <a:p>
            <a:r>
              <a:rPr lang="en-ES" dirty="0"/>
              <a:t>1 + 1 = </a:t>
            </a:r>
            <a:r>
              <a:rPr lang="en-ES" b="1" dirty="0"/>
              <a:t>Supernovae in massive stellar clusters</a:t>
            </a:r>
          </a:p>
        </p:txBody>
      </p:sp>
      <p:pic>
        <p:nvPicPr>
          <p:cNvPr id="5" name="Picture 4">
            <a:extLst>
              <a:ext uri="{FF2B5EF4-FFF2-40B4-BE49-F238E27FC236}">
                <a16:creationId xmlns:a16="http://schemas.microsoft.com/office/drawing/2014/main" id="{391802E5-D2F7-1AA0-2C2B-AC28BF961784}"/>
              </a:ext>
            </a:extLst>
          </p:cNvPr>
          <p:cNvPicPr>
            <a:picLocks noChangeAspect="1"/>
          </p:cNvPicPr>
          <p:nvPr/>
        </p:nvPicPr>
        <p:blipFill>
          <a:blip r:embed="rId2"/>
          <a:stretch>
            <a:fillRect/>
          </a:stretch>
        </p:blipFill>
        <p:spPr>
          <a:xfrm>
            <a:off x="5961184" y="1526063"/>
            <a:ext cx="6230816" cy="3924216"/>
          </a:xfrm>
          <a:prstGeom prst="rect">
            <a:avLst/>
          </a:prstGeom>
        </p:spPr>
      </p:pic>
      <p:sp>
        <p:nvSpPr>
          <p:cNvPr id="7" name="TextBox 6">
            <a:extLst>
              <a:ext uri="{FF2B5EF4-FFF2-40B4-BE49-F238E27FC236}">
                <a16:creationId xmlns:a16="http://schemas.microsoft.com/office/drawing/2014/main" id="{B6EF629C-29BB-185C-83C6-742314CC5AF2}"/>
              </a:ext>
            </a:extLst>
          </p:cNvPr>
          <p:cNvSpPr txBox="1"/>
          <p:nvPr/>
        </p:nvSpPr>
        <p:spPr>
          <a:xfrm>
            <a:off x="9537896" y="1303492"/>
            <a:ext cx="1830437" cy="338554"/>
          </a:xfrm>
          <a:prstGeom prst="rect">
            <a:avLst/>
          </a:prstGeom>
          <a:noFill/>
        </p:spPr>
        <p:txBody>
          <a:bodyPr wrap="none" rtlCol="0">
            <a:spAutoFit/>
          </a:bodyPr>
          <a:lstStyle/>
          <a:p>
            <a:r>
              <a:rPr lang="en-ES" sz="1600" dirty="0"/>
              <a:t>Vieu, Reville 2023</a:t>
            </a:r>
          </a:p>
        </p:txBody>
      </p:sp>
    </p:spTree>
    <p:extLst>
      <p:ext uri="{BB962C8B-B14F-4D97-AF65-F5344CB8AC3E}">
        <p14:creationId xmlns:p14="http://schemas.microsoft.com/office/powerpoint/2010/main" val="17704784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Los telescopios MAGIC en el Observatorio del Roque de los Muchachos">
            <a:extLst>
              <a:ext uri="{FF2B5EF4-FFF2-40B4-BE49-F238E27FC236}">
                <a16:creationId xmlns:a16="http://schemas.microsoft.com/office/drawing/2014/main" id="{84D8EF09-45CA-5696-3769-DD2EB410407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GlowEdges/>
                    </a14:imgEffect>
                  </a14:imgLayer>
                </a14:imgProps>
              </a:ext>
              <a:ext uri="{28A0092B-C50C-407E-A947-70E740481C1C}">
                <a14:useLocalDpi xmlns:a14="http://schemas.microsoft.com/office/drawing/2010/main" val="0"/>
              </a:ext>
            </a:extLst>
          </a:blip>
          <a:srcRect/>
          <a:stretch>
            <a:fillRect/>
          </a:stretch>
        </p:blipFill>
        <p:spPr bwMode="auto">
          <a:xfrm>
            <a:off x="0" y="-1412318"/>
            <a:ext cx="12399733" cy="827031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36535E3-46F6-2894-6725-1BF06B0DBA73}"/>
              </a:ext>
            </a:extLst>
          </p:cNvPr>
          <p:cNvSpPr>
            <a:spLocks noGrp="1"/>
          </p:cNvSpPr>
          <p:nvPr>
            <p:ph type="title"/>
          </p:nvPr>
        </p:nvSpPr>
        <p:spPr/>
        <p:txBody>
          <a:bodyPr/>
          <a:lstStyle/>
          <a:p>
            <a:r>
              <a:rPr lang="en-ES" dirty="0"/>
              <a:t>To conclude</a:t>
            </a:r>
          </a:p>
        </p:txBody>
      </p:sp>
      <p:sp>
        <p:nvSpPr>
          <p:cNvPr id="4" name="Text Placeholder 3">
            <a:extLst>
              <a:ext uri="{FF2B5EF4-FFF2-40B4-BE49-F238E27FC236}">
                <a16:creationId xmlns:a16="http://schemas.microsoft.com/office/drawing/2014/main" id="{D589576E-C482-909C-5841-8E52ADA61CBF}"/>
              </a:ext>
            </a:extLst>
          </p:cNvPr>
          <p:cNvSpPr>
            <a:spLocks noGrp="1"/>
          </p:cNvSpPr>
          <p:nvPr>
            <p:ph type="body" sz="quarter" idx="13"/>
          </p:nvPr>
        </p:nvSpPr>
        <p:spPr>
          <a:xfrm>
            <a:off x="5747367" y="491033"/>
            <a:ext cx="6344505" cy="1227120"/>
          </a:xfrm>
        </p:spPr>
        <p:txBody>
          <a:bodyPr/>
          <a:lstStyle/>
          <a:p>
            <a:br>
              <a:rPr lang="en-ES" sz="3200" dirty="0"/>
            </a:br>
            <a:r>
              <a:rPr lang="en-ES" sz="3200" dirty="0"/>
              <a:t>HAPPY MAGIC BIRTHDAY </a:t>
            </a:r>
          </a:p>
        </p:txBody>
      </p:sp>
      <p:sp>
        <p:nvSpPr>
          <p:cNvPr id="6" name="TextBox 5">
            <a:extLst>
              <a:ext uri="{FF2B5EF4-FFF2-40B4-BE49-F238E27FC236}">
                <a16:creationId xmlns:a16="http://schemas.microsoft.com/office/drawing/2014/main" id="{F302AEFA-2500-A73E-B962-D3504EB89E8D}"/>
              </a:ext>
            </a:extLst>
          </p:cNvPr>
          <p:cNvSpPr txBox="1"/>
          <p:nvPr/>
        </p:nvSpPr>
        <p:spPr>
          <a:xfrm>
            <a:off x="837754" y="3854236"/>
            <a:ext cx="10557077" cy="2554545"/>
          </a:xfrm>
          <a:prstGeom prst="rect">
            <a:avLst/>
          </a:prstGeom>
          <a:noFill/>
        </p:spPr>
        <p:txBody>
          <a:bodyPr wrap="square">
            <a:spAutoFit/>
          </a:bodyPr>
          <a:lstStyle/>
          <a:p>
            <a:pPr marL="285750" indent="-285750">
              <a:buFont typeface="Arial" panose="020B0604020202020204" pitchFamily="34" charset="0"/>
              <a:buChar char="•"/>
            </a:pPr>
            <a:r>
              <a:rPr lang="en-ES" sz="2000" dirty="0">
                <a:solidFill>
                  <a:schemeClr val="bg1"/>
                </a:solidFill>
              </a:rPr>
              <a:t>20 years of IACT observations, in wh</a:t>
            </a:r>
            <a:r>
              <a:rPr lang="en-GB" sz="2000" dirty="0" err="1">
                <a:solidFill>
                  <a:schemeClr val="bg1"/>
                </a:solidFill>
              </a:rPr>
              <a:t>ic</a:t>
            </a:r>
            <a:r>
              <a:rPr lang="en-ES" sz="2000" dirty="0">
                <a:solidFill>
                  <a:schemeClr val="bg1"/>
                </a:solidFill>
              </a:rPr>
              <a:t>h the MAGIC telescope had a leading position, has provided many clues about the origin of hadronic CRs up to PeV</a:t>
            </a:r>
          </a:p>
          <a:p>
            <a:pPr marL="285750" indent="-285750">
              <a:buFont typeface="Arial" panose="020B0604020202020204" pitchFamily="34" charset="0"/>
              <a:buChar char="•"/>
            </a:pPr>
            <a:r>
              <a:rPr lang="en-ES" sz="2000" dirty="0">
                <a:solidFill>
                  <a:schemeClr val="bg1"/>
                </a:solidFill>
              </a:rPr>
              <a:t>SNRs, the most (known) luminous burst-like injection source population in the Galaxy </a:t>
            </a:r>
          </a:p>
          <a:p>
            <a:r>
              <a:rPr lang="en-ES" sz="2000" dirty="0">
                <a:solidFill>
                  <a:schemeClr val="bg1"/>
                </a:solidFill>
              </a:rPr>
              <a:t>     =&gt; Natural PeV candidate</a:t>
            </a:r>
          </a:p>
          <a:p>
            <a:pPr marL="285750" indent="-285750">
              <a:buFont typeface="Arial" panose="020B0604020202020204" pitchFamily="34" charset="0"/>
              <a:buChar char="•"/>
            </a:pPr>
            <a:r>
              <a:rPr lang="en-ES" sz="2000" dirty="0">
                <a:solidFill>
                  <a:schemeClr val="bg1"/>
                </a:solidFill>
              </a:rPr>
              <a:t>But energy cutoffs, escape? =&gt; MAGIC looking into the first SNR PeV emission</a:t>
            </a:r>
          </a:p>
          <a:p>
            <a:pPr marL="285750" indent="-285750">
              <a:buFont typeface="Arial" panose="020B0604020202020204" pitchFamily="34" charset="0"/>
              <a:buChar char="•"/>
            </a:pPr>
            <a:r>
              <a:rPr lang="en-ES" sz="2000" dirty="0">
                <a:solidFill>
                  <a:schemeClr val="bg1"/>
                </a:solidFill>
              </a:rPr>
              <a:t>Detection of neutrinos would give a definitive answer</a:t>
            </a:r>
          </a:p>
          <a:p>
            <a:pPr marL="285750" indent="-285750">
              <a:buFont typeface="Arial" panose="020B0604020202020204" pitchFamily="34" charset="0"/>
              <a:buChar char="•"/>
            </a:pPr>
            <a:r>
              <a:rPr lang="en-ES" sz="2000" dirty="0">
                <a:solidFill>
                  <a:schemeClr val="bg1"/>
                </a:solidFill>
              </a:rPr>
              <a:t>Looking forward to 20 years more</a:t>
            </a:r>
            <a:br>
              <a:rPr lang="en-ES" sz="2000" dirty="0">
                <a:solidFill>
                  <a:schemeClr val="bg1"/>
                </a:solidFill>
              </a:rPr>
            </a:br>
            <a:endParaRPr lang="en-ES" sz="2000" dirty="0">
              <a:solidFill>
                <a:schemeClr val="bg1"/>
              </a:solidFill>
            </a:endParaRPr>
          </a:p>
        </p:txBody>
      </p:sp>
    </p:spTree>
    <p:extLst>
      <p:ext uri="{BB962C8B-B14F-4D97-AF65-F5344CB8AC3E}">
        <p14:creationId xmlns:p14="http://schemas.microsoft.com/office/powerpoint/2010/main" val="17066193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Los telescopios MAGIC en el Observatorio del Roque de los Muchachos">
            <a:extLst>
              <a:ext uri="{FF2B5EF4-FFF2-40B4-BE49-F238E27FC236}">
                <a16:creationId xmlns:a16="http://schemas.microsoft.com/office/drawing/2014/main" id="{84D8EF09-45CA-5696-3769-DD2EB410407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GlowEdges/>
                    </a14:imgEffect>
                  </a14:imgLayer>
                </a14:imgProps>
              </a:ext>
              <a:ext uri="{28A0092B-C50C-407E-A947-70E740481C1C}">
                <a14:useLocalDpi xmlns:a14="http://schemas.microsoft.com/office/drawing/2010/main" val="0"/>
              </a:ext>
            </a:extLst>
          </a:blip>
          <a:srcRect/>
          <a:stretch>
            <a:fillRect/>
          </a:stretch>
        </p:blipFill>
        <p:spPr bwMode="auto">
          <a:xfrm>
            <a:off x="0" y="-1412318"/>
            <a:ext cx="12399733" cy="8270318"/>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D589576E-C482-909C-5841-8E52ADA61CBF}"/>
              </a:ext>
            </a:extLst>
          </p:cNvPr>
          <p:cNvSpPr>
            <a:spLocks noGrp="1"/>
          </p:cNvSpPr>
          <p:nvPr>
            <p:ph type="body" sz="quarter" idx="13"/>
          </p:nvPr>
        </p:nvSpPr>
        <p:spPr>
          <a:xfrm>
            <a:off x="5747367" y="491033"/>
            <a:ext cx="6344505" cy="1227120"/>
          </a:xfrm>
        </p:spPr>
        <p:txBody>
          <a:bodyPr/>
          <a:lstStyle/>
          <a:p>
            <a:br>
              <a:rPr lang="en-ES" sz="3200" dirty="0"/>
            </a:br>
            <a:r>
              <a:rPr lang="en-ES" sz="3200" dirty="0"/>
              <a:t>HAPPY MAGIC BIRTHDAY </a:t>
            </a:r>
          </a:p>
        </p:txBody>
      </p:sp>
    </p:spTree>
    <p:extLst>
      <p:ext uri="{BB962C8B-B14F-4D97-AF65-F5344CB8AC3E}">
        <p14:creationId xmlns:p14="http://schemas.microsoft.com/office/powerpoint/2010/main" val="18395012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Los telescopios MAGIC en el Observatorio del Roque de los Muchachos">
            <a:extLst>
              <a:ext uri="{FF2B5EF4-FFF2-40B4-BE49-F238E27FC236}">
                <a16:creationId xmlns:a16="http://schemas.microsoft.com/office/drawing/2014/main" id="{84D8EF09-45CA-5696-3769-DD2EB410407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GlowEdges/>
                    </a14:imgEffect>
                  </a14:imgLayer>
                </a14:imgProps>
              </a:ext>
              <a:ext uri="{28A0092B-C50C-407E-A947-70E740481C1C}">
                <a14:useLocalDpi xmlns:a14="http://schemas.microsoft.com/office/drawing/2010/main" val="0"/>
              </a:ext>
            </a:extLst>
          </a:blip>
          <a:srcRect/>
          <a:stretch>
            <a:fillRect/>
          </a:stretch>
        </p:blipFill>
        <p:spPr bwMode="auto">
          <a:xfrm>
            <a:off x="0" y="-1412318"/>
            <a:ext cx="12399733" cy="827031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36535E3-46F6-2894-6725-1BF06B0DBA73}"/>
              </a:ext>
            </a:extLst>
          </p:cNvPr>
          <p:cNvSpPr>
            <a:spLocks noGrp="1"/>
          </p:cNvSpPr>
          <p:nvPr>
            <p:ph type="title"/>
          </p:nvPr>
        </p:nvSpPr>
        <p:spPr/>
        <p:txBody>
          <a:bodyPr/>
          <a:lstStyle/>
          <a:p>
            <a:r>
              <a:rPr lang="en-ES" dirty="0"/>
              <a:t>Backup</a:t>
            </a:r>
          </a:p>
        </p:txBody>
      </p:sp>
      <p:sp>
        <p:nvSpPr>
          <p:cNvPr id="4" name="Text Placeholder 3">
            <a:extLst>
              <a:ext uri="{FF2B5EF4-FFF2-40B4-BE49-F238E27FC236}">
                <a16:creationId xmlns:a16="http://schemas.microsoft.com/office/drawing/2014/main" id="{D589576E-C482-909C-5841-8E52ADA61CBF}"/>
              </a:ext>
            </a:extLst>
          </p:cNvPr>
          <p:cNvSpPr>
            <a:spLocks noGrp="1"/>
          </p:cNvSpPr>
          <p:nvPr>
            <p:ph type="body" sz="quarter" idx="13"/>
          </p:nvPr>
        </p:nvSpPr>
        <p:spPr>
          <a:xfrm>
            <a:off x="5747367" y="491033"/>
            <a:ext cx="6344505" cy="1227120"/>
          </a:xfrm>
        </p:spPr>
        <p:txBody>
          <a:bodyPr/>
          <a:lstStyle/>
          <a:p>
            <a:br>
              <a:rPr lang="en-ES" sz="3200" dirty="0"/>
            </a:br>
            <a:r>
              <a:rPr lang="en-ES" sz="3200" dirty="0"/>
              <a:t>HAPPY MAGIC BIRTHDAY </a:t>
            </a:r>
          </a:p>
        </p:txBody>
      </p:sp>
    </p:spTree>
    <p:extLst>
      <p:ext uri="{BB962C8B-B14F-4D97-AF65-F5344CB8AC3E}">
        <p14:creationId xmlns:p14="http://schemas.microsoft.com/office/powerpoint/2010/main" val="24101751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5F655DA-483E-2A9F-EA18-65F16DBE03C5}"/>
              </a:ext>
            </a:extLst>
          </p:cNvPr>
          <p:cNvSpPr>
            <a:spLocks noGrp="1"/>
          </p:cNvSpPr>
          <p:nvPr>
            <p:ph type="title"/>
          </p:nvPr>
        </p:nvSpPr>
        <p:spPr/>
        <p:txBody>
          <a:bodyPr/>
          <a:lstStyle/>
          <a:p>
            <a:r>
              <a:rPr lang="en-ES" dirty="0"/>
              <a:t>Shell-like SNRs</a:t>
            </a:r>
          </a:p>
        </p:txBody>
      </p:sp>
      <p:sp>
        <p:nvSpPr>
          <p:cNvPr id="8" name="Text Placeholder 7">
            <a:extLst>
              <a:ext uri="{FF2B5EF4-FFF2-40B4-BE49-F238E27FC236}">
                <a16:creationId xmlns:a16="http://schemas.microsoft.com/office/drawing/2014/main" id="{B400C54E-2606-AAFF-8DFA-9623AB898FC4}"/>
              </a:ext>
            </a:extLst>
          </p:cNvPr>
          <p:cNvSpPr>
            <a:spLocks noGrp="1"/>
          </p:cNvSpPr>
          <p:nvPr>
            <p:ph type="body" sz="quarter" idx="13"/>
          </p:nvPr>
        </p:nvSpPr>
        <p:spPr/>
        <p:txBody>
          <a:bodyPr/>
          <a:lstStyle/>
          <a:p>
            <a:r>
              <a:rPr lang="en-ES" dirty="0"/>
              <a:t>Caveat</a:t>
            </a:r>
          </a:p>
        </p:txBody>
      </p:sp>
      <p:sp>
        <p:nvSpPr>
          <p:cNvPr id="5" name="Content Placeholder 4">
            <a:extLst>
              <a:ext uri="{FF2B5EF4-FFF2-40B4-BE49-F238E27FC236}">
                <a16:creationId xmlns:a16="http://schemas.microsoft.com/office/drawing/2014/main" id="{48A411D9-B33F-6BDD-4E3A-A187E1619DA7}"/>
              </a:ext>
            </a:extLst>
          </p:cNvPr>
          <p:cNvSpPr>
            <a:spLocks noGrp="1"/>
          </p:cNvSpPr>
          <p:nvPr>
            <p:ph idx="1"/>
          </p:nvPr>
        </p:nvSpPr>
        <p:spPr/>
        <p:txBody>
          <a:bodyPr/>
          <a:lstStyle/>
          <a:p>
            <a:r>
              <a:rPr lang="en-US" b="1" dirty="0"/>
              <a:t>BUT !!!  </a:t>
            </a:r>
            <a:r>
              <a:rPr lang="en-US" dirty="0"/>
              <a:t>SNRs are very large, complex objects</a:t>
            </a:r>
            <a:endParaRPr lang="en-ES" dirty="0"/>
          </a:p>
        </p:txBody>
      </p:sp>
      <p:sp>
        <p:nvSpPr>
          <p:cNvPr id="7" name="TextBox 6">
            <a:extLst>
              <a:ext uri="{FF2B5EF4-FFF2-40B4-BE49-F238E27FC236}">
                <a16:creationId xmlns:a16="http://schemas.microsoft.com/office/drawing/2014/main" id="{5478CB21-E274-FCB9-F0E1-6F3C17AC55E2}"/>
              </a:ext>
            </a:extLst>
          </p:cNvPr>
          <p:cNvSpPr txBox="1"/>
          <p:nvPr/>
        </p:nvSpPr>
        <p:spPr>
          <a:xfrm>
            <a:off x="6418986" y="6237726"/>
            <a:ext cx="1260410" cy="276999"/>
          </a:xfrm>
          <a:prstGeom prst="rect">
            <a:avLst/>
          </a:prstGeom>
          <a:noFill/>
        </p:spPr>
        <p:txBody>
          <a:bodyPr wrap="none" rtlCol="0">
            <a:spAutoFit/>
          </a:bodyPr>
          <a:lstStyle/>
          <a:p>
            <a:r>
              <a:rPr lang="en-US" sz="1200" i="1" dirty="0"/>
              <a:t>Tsuji, A&amp;A 2021</a:t>
            </a:r>
          </a:p>
        </p:txBody>
      </p:sp>
      <p:pic>
        <p:nvPicPr>
          <p:cNvPr id="3" name="Picture 2">
            <a:extLst>
              <a:ext uri="{FF2B5EF4-FFF2-40B4-BE49-F238E27FC236}">
                <a16:creationId xmlns:a16="http://schemas.microsoft.com/office/drawing/2014/main" id="{5038FB14-9BF6-A72D-B4B9-3AEA8CFC5BB3}"/>
              </a:ext>
            </a:extLst>
          </p:cNvPr>
          <p:cNvPicPr>
            <a:picLocks noChangeAspect="1"/>
          </p:cNvPicPr>
          <p:nvPr/>
        </p:nvPicPr>
        <p:blipFill>
          <a:blip r:embed="rId2"/>
          <a:stretch>
            <a:fillRect/>
          </a:stretch>
        </p:blipFill>
        <p:spPr>
          <a:xfrm>
            <a:off x="168812" y="1817641"/>
            <a:ext cx="7770945" cy="5040359"/>
          </a:xfrm>
          <a:prstGeom prst="rect">
            <a:avLst/>
          </a:prstGeom>
        </p:spPr>
      </p:pic>
      <p:pic>
        <p:nvPicPr>
          <p:cNvPr id="4" name="Picture 3">
            <a:extLst>
              <a:ext uri="{FF2B5EF4-FFF2-40B4-BE49-F238E27FC236}">
                <a16:creationId xmlns:a16="http://schemas.microsoft.com/office/drawing/2014/main" id="{1FF911D3-1847-7E9E-2AD5-E86646510A78}"/>
              </a:ext>
            </a:extLst>
          </p:cNvPr>
          <p:cNvPicPr>
            <a:picLocks noChangeAspect="1"/>
          </p:cNvPicPr>
          <p:nvPr/>
        </p:nvPicPr>
        <p:blipFill>
          <a:blip r:embed="rId3"/>
          <a:stretch>
            <a:fillRect/>
          </a:stretch>
        </p:blipFill>
        <p:spPr>
          <a:xfrm>
            <a:off x="7421238" y="3106026"/>
            <a:ext cx="2440646" cy="415814"/>
          </a:xfrm>
          <a:prstGeom prst="rect">
            <a:avLst/>
          </a:prstGeom>
        </p:spPr>
      </p:pic>
      <p:sp>
        <p:nvSpPr>
          <p:cNvPr id="10" name="TextBox 9">
            <a:extLst>
              <a:ext uri="{FF2B5EF4-FFF2-40B4-BE49-F238E27FC236}">
                <a16:creationId xmlns:a16="http://schemas.microsoft.com/office/drawing/2014/main" id="{926268C5-11A6-B7A4-CFFC-BCDE13D8190E}"/>
              </a:ext>
            </a:extLst>
          </p:cNvPr>
          <p:cNvSpPr txBox="1"/>
          <p:nvPr/>
        </p:nvSpPr>
        <p:spPr>
          <a:xfrm>
            <a:off x="7371446" y="1784885"/>
            <a:ext cx="4412566" cy="923330"/>
          </a:xfrm>
          <a:prstGeom prst="rect">
            <a:avLst/>
          </a:prstGeom>
          <a:noFill/>
        </p:spPr>
        <p:txBody>
          <a:bodyPr wrap="square">
            <a:spAutoFit/>
          </a:bodyPr>
          <a:lstStyle/>
          <a:p>
            <a:r>
              <a:rPr lang="en-ES" dirty="0"/>
              <a:t>Particles are accelerated at a greater rate with time =&gt; Magnetic field becomes more turbulent and self-generated</a:t>
            </a:r>
          </a:p>
        </p:txBody>
      </p:sp>
      <p:sp>
        <p:nvSpPr>
          <p:cNvPr id="11" name="TextBox 10">
            <a:extLst>
              <a:ext uri="{FF2B5EF4-FFF2-40B4-BE49-F238E27FC236}">
                <a16:creationId xmlns:a16="http://schemas.microsoft.com/office/drawing/2014/main" id="{EF4B1D30-71D6-4CFA-2269-A0AB4A79EB9C}"/>
              </a:ext>
            </a:extLst>
          </p:cNvPr>
          <p:cNvSpPr txBox="1"/>
          <p:nvPr/>
        </p:nvSpPr>
        <p:spPr>
          <a:xfrm>
            <a:off x="4054284" y="1802470"/>
            <a:ext cx="1260410" cy="276999"/>
          </a:xfrm>
          <a:prstGeom prst="rect">
            <a:avLst/>
          </a:prstGeom>
          <a:noFill/>
        </p:spPr>
        <p:txBody>
          <a:bodyPr wrap="none" rtlCol="0">
            <a:spAutoFit/>
          </a:bodyPr>
          <a:lstStyle/>
          <a:p>
            <a:r>
              <a:rPr lang="en-US" sz="1200" i="1" dirty="0"/>
              <a:t>Tsuji, A&amp;A 2021</a:t>
            </a:r>
          </a:p>
        </p:txBody>
      </p:sp>
    </p:spTree>
    <p:extLst>
      <p:ext uri="{BB962C8B-B14F-4D97-AF65-F5344CB8AC3E}">
        <p14:creationId xmlns:p14="http://schemas.microsoft.com/office/powerpoint/2010/main" val="409328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56" name="Image" descr="Image"/>
          <p:cNvPicPr>
            <a:picLocks noChangeAspect="1"/>
          </p:cNvPicPr>
          <p:nvPr/>
        </p:nvPicPr>
        <p:blipFill>
          <a:blip r:embed="rId2"/>
          <a:stretch>
            <a:fillRect/>
          </a:stretch>
        </p:blipFill>
        <p:spPr>
          <a:xfrm>
            <a:off x="122118" y="422354"/>
            <a:ext cx="11772664" cy="5668320"/>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58" name="Image" descr="Image"/>
          <p:cNvPicPr>
            <a:picLocks noChangeAspect="1"/>
          </p:cNvPicPr>
          <p:nvPr/>
        </p:nvPicPr>
        <p:blipFill>
          <a:blip r:embed="rId2"/>
          <a:stretch>
            <a:fillRect/>
          </a:stretch>
        </p:blipFill>
        <p:spPr>
          <a:xfrm>
            <a:off x="348825" y="362523"/>
            <a:ext cx="11681884" cy="5593145"/>
          </a:xfrm>
          <a:prstGeom prst="rect">
            <a:avLst/>
          </a:prstGeom>
          <a:ln w="12700">
            <a:miter lim="400000"/>
          </a:ln>
        </p:spPr>
      </p:pic>
      <p:sp>
        <p:nvSpPr>
          <p:cNvPr id="3" name="TextBox 2">
            <a:extLst>
              <a:ext uri="{FF2B5EF4-FFF2-40B4-BE49-F238E27FC236}">
                <a16:creationId xmlns:a16="http://schemas.microsoft.com/office/drawing/2014/main" id="{06DA67AC-4284-40C8-696C-4AB67D2228CF}"/>
              </a:ext>
            </a:extLst>
          </p:cNvPr>
          <p:cNvSpPr txBox="1"/>
          <p:nvPr/>
        </p:nvSpPr>
        <p:spPr>
          <a:xfrm>
            <a:off x="847725" y="177857"/>
            <a:ext cx="6096000" cy="369332"/>
          </a:xfrm>
          <a:prstGeom prst="rect">
            <a:avLst/>
          </a:prstGeom>
          <a:noFill/>
        </p:spPr>
        <p:txBody>
          <a:bodyPr wrap="square">
            <a:spAutoFit/>
          </a:bodyPr>
          <a:lstStyle/>
          <a:p>
            <a:r>
              <a:rPr lang="en-GB" dirty="0">
                <a:solidFill>
                  <a:srgbClr val="000000"/>
                </a:solidFill>
                <a:latin typeface="Helvetica Neue" panose="02000503000000020004" pitchFamily="2" charset="0"/>
              </a:rPr>
              <a:t>Bright Gamma-ray Sources</a:t>
            </a:r>
            <a:endParaRPr lang="en-ES" dirty="0"/>
          </a:p>
        </p:txBody>
      </p:sp>
      <p:pic>
        <p:nvPicPr>
          <p:cNvPr id="1026" name="Picture 2">
            <a:extLst>
              <a:ext uri="{FF2B5EF4-FFF2-40B4-BE49-F238E27FC236}">
                <a16:creationId xmlns:a16="http://schemas.microsoft.com/office/drawing/2014/main" id="{11876125-E6CF-B5FF-D008-C2CA77396A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452" y="4431323"/>
            <a:ext cx="1654408" cy="152434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AB3D9BF-4F7E-9BFF-7125-7E1DD4971378}"/>
              </a:ext>
            </a:extLst>
          </p:cNvPr>
          <p:cNvSpPr txBox="1"/>
          <p:nvPr/>
        </p:nvSpPr>
        <p:spPr>
          <a:xfrm>
            <a:off x="845381" y="5955668"/>
            <a:ext cx="6098344" cy="261610"/>
          </a:xfrm>
          <a:prstGeom prst="rect">
            <a:avLst/>
          </a:prstGeom>
          <a:noFill/>
        </p:spPr>
        <p:txBody>
          <a:bodyPr wrap="square">
            <a:spAutoFit/>
          </a:bodyPr>
          <a:lstStyle/>
          <a:p>
            <a:r>
              <a:rPr lang="en-GB" sz="1100" i="1" dirty="0">
                <a:solidFill>
                  <a:srgbClr val="000000"/>
                </a:solidFill>
                <a:latin typeface="Helvetica Neue" panose="02000503000000020004" pitchFamily="2" charset="0"/>
              </a:rPr>
              <a:t>MAGIC Col. 2007</a:t>
            </a:r>
            <a:endParaRPr lang="en-ES" sz="1100" i="1" dirty="0"/>
          </a:p>
        </p:txBody>
      </p:sp>
      <p:pic>
        <p:nvPicPr>
          <p:cNvPr id="1030" name="Picture 6" descr="Variable Very-High-Energy Gamma-Ray Emission from the Microquasar LS I +61  303 | Science">
            <a:extLst>
              <a:ext uri="{FF2B5EF4-FFF2-40B4-BE49-F238E27FC236}">
                <a16:creationId xmlns:a16="http://schemas.microsoft.com/office/drawing/2014/main" id="{F5DAD507-97CC-6EAC-50B0-888882CC27B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539" t="-868" b="-1"/>
          <a:stretch/>
        </p:blipFill>
        <p:spPr bwMode="auto">
          <a:xfrm>
            <a:off x="4009292" y="4328943"/>
            <a:ext cx="1575582" cy="172910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3016FCD-81FA-2BB6-35FF-2913A781BF25}"/>
              </a:ext>
            </a:extLst>
          </p:cNvPr>
          <p:cNvSpPr txBox="1"/>
          <p:nvPr/>
        </p:nvSpPr>
        <p:spPr>
          <a:xfrm>
            <a:off x="4406569" y="6030344"/>
            <a:ext cx="2801669" cy="261610"/>
          </a:xfrm>
          <a:prstGeom prst="rect">
            <a:avLst/>
          </a:prstGeom>
          <a:noFill/>
        </p:spPr>
        <p:txBody>
          <a:bodyPr wrap="square">
            <a:spAutoFit/>
          </a:bodyPr>
          <a:lstStyle/>
          <a:p>
            <a:r>
              <a:rPr lang="en-GB" sz="1100" i="1" dirty="0">
                <a:solidFill>
                  <a:srgbClr val="000000"/>
                </a:solidFill>
                <a:latin typeface="Helvetica Neue" panose="02000503000000020004" pitchFamily="2" charset="0"/>
              </a:rPr>
              <a:t>MAGIC Col. 2006</a:t>
            </a:r>
            <a:endParaRPr lang="en-ES" sz="1100" i="1" dirty="0"/>
          </a:p>
        </p:txBody>
      </p:sp>
      <p:pic>
        <p:nvPicPr>
          <p:cNvPr id="1032" name="Picture 8" descr="thumbnail">
            <a:extLst>
              <a:ext uri="{FF2B5EF4-FFF2-40B4-BE49-F238E27FC236}">
                <a16:creationId xmlns:a16="http://schemas.microsoft.com/office/drawing/2014/main" id="{5768DBC0-03D1-B33A-084B-633AF63D9E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1861" y="4427135"/>
            <a:ext cx="1637432" cy="152434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59CF575-21A6-5EA6-92F4-0B9E31CBE894}"/>
              </a:ext>
            </a:extLst>
          </p:cNvPr>
          <p:cNvSpPr txBox="1"/>
          <p:nvPr/>
        </p:nvSpPr>
        <p:spPr>
          <a:xfrm>
            <a:off x="2409819" y="5955668"/>
            <a:ext cx="2801669" cy="261610"/>
          </a:xfrm>
          <a:prstGeom prst="rect">
            <a:avLst/>
          </a:prstGeom>
          <a:noFill/>
        </p:spPr>
        <p:txBody>
          <a:bodyPr wrap="square">
            <a:spAutoFit/>
          </a:bodyPr>
          <a:lstStyle/>
          <a:p>
            <a:r>
              <a:rPr lang="en-GB" sz="1100" i="1" dirty="0">
                <a:solidFill>
                  <a:srgbClr val="000000"/>
                </a:solidFill>
                <a:latin typeface="Helvetica Neue" panose="02000503000000020004" pitchFamily="2" charset="0"/>
              </a:rPr>
              <a:t>MAGIC Col. 2014</a:t>
            </a:r>
            <a:endParaRPr lang="en-ES" sz="1100" i="1" dirty="0"/>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1217F8DB-3B16-4A69-0521-41641C34C123}"/>
              </a:ext>
            </a:extLst>
          </p:cNvPr>
          <p:cNvPicPr>
            <a:picLocks noGrp="1" noChangeAspect="1"/>
          </p:cNvPicPr>
          <p:nvPr>
            <p:ph idx="1"/>
          </p:nvPr>
        </p:nvPicPr>
        <p:blipFill>
          <a:blip r:embed="rId3"/>
          <a:stretch>
            <a:fillRect/>
          </a:stretch>
        </p:blipFill>
        <p:spPr>
          <a:xfrm>
            <a:off x="765809" y="941387"/>
            <a:ext cx="7016115" cy="5846763"/>
          </a:xfrm>
        </p:spPr>
      </p:pic>
      <p:sp>
        <p:nvSpPr>
          <p:cNvPr id="6" name="Title 5">
            <a:extLst>
              <a:ext uri="{FF2B5EF4-FFF2-40B4-BE49-F238E27FC236}">
                <a16:creationId xmlns:a16="http://schemas.microsoft.com/office/drawing/2014/main" id="{D5F655DA-483E-2A9F-EA18-65F16DBE03C5}"/>
              </a:ext>
            </a:extLst>
          </p:cNvPr>
          <p:cNvSpPr>
            <a:spLocks noGrp="1"/>
          </p:cNvSpPr>
          <p:nvPr>
            <p:ph type="title"/>
          </p:nvPr>
        </p:nvSpPr>
        <p:spPr/>
        <p:txBody>
          <a:bodyPr/>
          <a:lstStyle/>
          <a:p>
            <a:r>
              <a:rPr lang="en-ES" dirty="0"/>
              <a:t>The Cosmic Rays Dilema</a:t>
            </a:r>
          </a:p>
        </p:txBody>
      </p:sp>
      <p:sp>
        <p:nvSpPr>
          <p:cNvPr id="8" name="Text Placeholder 7">
            <a:extLst>
              <a:ext uri="{FF2B5EF4-FFF2-40B4-BE49-F238E27FC236}">
                <a16:creationId xmlns:a16="http://schemas.microsoft.com/office/drawing/2014/main" id="{B400C54E-2606-AAFF-8DFA-9623AB898FC4}"/>
              </a:ext>
            </a:extLst>
          </p:cNvPr>
          <p:cNvSpPr>
            <a:spLocks noGrp="1"/>
          </p:cNvSpPr>
          <p:nvPr>
            <p:ph type="body" sz="quarter" idx="13"/>
          </p:nvPr>
        </p:nvSpPr>
        <p:spPr/>
        <p:txBody>
          <a:bodyPr/>
          <a:lstStyle/>
          <a:p>
            <a:r>
              <a:rPr lang="en-ES" dirty="0"/>
              <a:t>Origin of CRs</a:t>
            </a:r>
          </a:p>
        </p:txBody>
      </p:sp>
      <p:sp>
        <p:nvSpPr>
          <p:cNvPr id="10" name="Rounded Rectangle 9">
            <a:extLst>
              <a:ext uri="{FF2B5EF4-FFF2-40B4-BE49-F238E27FC236}">
                <a16:creationId xmlns:a16="http://schemas.microsoft.com/office/drawing/2014/main" id="{1931C4E1-B4ED-1851-19E2-E5B129E8E82E}"/>
              </a:ext>
            </a:extLst>
          </p:cNvPr>
          <p:cNvSpPr/>
          <p:nvPr/>
        </p:nvSpPr>
        <p:spPr>
          <a:xfrm>
            <a:off x="5305425" y="1466850"/>
            <a:ext cx="2714625" cy="590550"/>
          </a:xfrm>
          <a:prstGeom prst="round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sz="1600" dirty="0" err="1">
              <a:solidFill>
                <a:schemeClr val="tx1"/>
              </a:solidFill>
            </a:endParaRPr>
          </a:p>
        </p:txBody>
      </p:sp>
      <p:grpSp>
        <p:nvGrpSpPr>
          <p:cNvPr id="7" name="Group 6">
            <a:extLst>
              <a:ext uri="{FF2B5EF4-FFF2-40B4-BE49-F238E27FC236}">
                <a16:creationId xmlns:a16="http://schemas.microsoft.com/office/drawing/2014/main" id="{1BCBA73F-EBC3-A9F2-EC50-967EF8AA0404}"/>
              </a:ext>
            </a:extLst>
          </p:cNvPr>
          <p:cNvGrpSpPr/>
          <p:nvPr/>
        </p:nvGrpSpPr>
        <p:grpSpPr>
          <a:xfrm>
            <a:off x="3619136" y="1181574"/>
            <a:ext cx="3593752" cy="2627536"/>
            <a:chOff x="5362211" y="1133949"/>
            <a:chExt cx="3593752" cy="2627536"/>
          </a:xfrm>
        </p:grpSpPr>
        <p:sp>
          <p:nvSpPr>
            <p:cNvPr id="11" name="Down Arrow 10">
              <a:extLst>
                <a:ext uri="{FF2B5EF4-FFF2-40B4-BE49-F238E27FC236}">
                  <a16:creationId xmlns:a16="http://schemas.microsoft.com/office/drawing/2014/main" id="{5E148FAD-9913-A277-5FD9-CA7497796A77}"/>
                </a:ext>
              </a:extLst>
            </p:cNvPr>
            <p:cNvSpPr/>
            <p:nvPr/>
          </p:nvSpPr>
          <p:spPr>
            <a:xfrm rot="3616361">
              <a:off x="5684867" y="1272473"/>
              <a:ext cx="139637" cy="784950"/>
            </a:xfrm>
            <a:prstGeom prst="downArrow">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sz="1600" dirty="0" err="1">
                <a:solidFill>
                  <a:schemeClr val="tx1"/>
                </a:solidFill>
              </a:endParaRPr>
            </a:p>
          </p:txBody>
        </p:sp>
        <p:sp>
          <p:nvSpPr>
            <p:cNvPr id="12" name="TextBox 11">
              <a:extLst>
                <a:ext uri="{FF2B5EF4-FFF2-40B4-BE49-F238E27FC236}">
                  <a16:creationId xmlns:a16="http://schemas.microsoft.com/office/drawing/2014/main" id="{A166751B-7E9B-8994-FE8B-FB5AABBCDAF8}"/>
                </a:ext>
              </a:extLst>
            </p:cNvPr>
            <p:cNvSpPr txBox="1"/>
            <p:nvPr/>
          </p:nvSpPr>
          <p:spPr>
            <a:xfrm>
              <a:off x="6181676" y="1133949"/>
              <a:ext cx="516488" cy="276999"/>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ES" sz="1200" i="1" dirty="0"/>
                <a:t>knee</a:t>
              </a:r>
              <a:endParaRPr lang="en-ES" sz="1600" i="1" dirty="0"/>
            </a:p>
          </p:txBody>
        </p:sp>
        <p:sp>
          <p:nvSpPr>
            <p:cNvPr id="13" name="Down Arrow 12">
              <a:extLst>
                <a:ext uri="{FF2B5EF4-FFF2-40B4-BE49-F238E27FC236}">
                  <a16:creationId xmlns:a16="http://schemas.microsoft.com/office/drawing/2014/main" id="{40C634C3-4475-60CA-3BB5-19B62FD4A412}"/>
                </a:ext>
              </a:extLst>
            </p:cNvPr>
            <p:cNvSpPr/>
            <p:nvPr/>
          </p:nvSpPr>
          <p:spPr>
            <a:xfrm rot="3616361">
              <a:off x="7885142" y="3299192"/>
              <a:ext cx="139637" cy="784950"/>
            </a:xfrm>
            <a:prstGeom prst="downArrow">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sz="1600" dirty="0" err="1">
                <a:solidFill>
                  <a:schemeClr val="tx1"/>
                </a:solidFill>
              </a:endParaRPr>
            </a:p>
          </p:txBody>
        </p:sp>
        <p:sp>
          <p:nvSpPr>
            <p:cNvPr id="14" name="TextBox 13">
              <a:extLst>
                <a:ext uri="{FF2B5EF4-FFF2-40B4-BE49-F238E27FC236}">
                  <a16:creationId xmlns:a16="http://schemas.microsoft.com/office/drawing/2014/main" id="{9A31479A-8D4D-F83C-8970-636921CB7863}"/>
                </a:ext>
              </a:extLst>
            </p:cNvPr>
            <p:cNvSpPr txBox="1"/>
            <p:nvPr/>
          </p:nvSpPr>
          <p:spPr>
            <a:xfrm>
              <a:off x="8405812" y="3184306"/>
              <a:ext cx="550151" cy="276999"/>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sz="1200" dirty="0"/>
                <a:t>a</a:t>
              </a:r>
              <a:r>
                <a:rPr lang="en-ES" sz="1200" dirty="0"/>
                <a:t>nkel</a:t>
              </a:r>
            </a:p>
          </p:txBody>
        </p:sp>
        <p:sp>
          <p:nvSpPr>
            <p:cNvPr id="15" name="Down Arrow 14">
              <a:extLst>
                <a:ext uri="{FF2B5EF4-FFF2-40B4-BE49-F238E27FC236}">
                  <a16:creationId xmlns:a16="http://schemas.microsoft.com/office/drawing/2014/main" id="{4BABC14C-30AF-15CC-39DD-0CCC8B86B80D}"/>
                </a:ext>
              </a:extLst>
            </p:cNvPr>
            <p:cNvSpPr/>
            <p:nvPr/>
          </p:nvSpPr>
          <p:spPr>
            <a:xfrm rot="3616361">
              <a:off x="6978681" y="2136613"/>
              <a:ext cx="139637" cy="784950"/>
            </a:xfrm>
            <a:prstGeom prst="downArrow">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sz="1600" dirty="0" err="1">
                <a:solidFill>
                  <a:schemeClr val="tx1"/>
                </a:solidFill>
              </a:endParaRPr>
            </a:p>
          </p:txBody>
        </p:sp>
        <p:sp>
          <p:nvSpPr>
            <p:cNvPr id="17" name="TextBox 16">
              <a:extLst>
                <a:ext uri="{FF2B5EF4-FFF2-40B4-BE49-F238E27FC236}">
                  <a16:creationId xmlns:a16="http://schemas.microsoft.com/office/drawing/2014/main" id="{480A17E6-5962-1512-84D3-8406570BC497}"/>
                </a:ext>
              </a:extLst>
            </p:cNvPr>
            <p:cNvSpPr txBox="1"/>
            <p:nvPr/>
          </p:nvSpPr>
          <p:spPr>
            <a:xfrm>
              <a:off x="7531424" y="1983386"/>
              <a:ext cx="814647" cy="276999"/>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ES" sz="1200" i="1" dirty="0"/>
                <a:t>2nd knee</a:t>
              </a:r>
            </a:p>
          </p:txBody>
        </p:sp>
      </p:grpSp>
      <p:sp>
        <p:nvSpPr>
          <p:cNvPr id="4" name="Round Single Corner of Rectangle 3">
            <a:extLst>
              <a:ext uri="{FF2B5EF4-FFF2-40B4-BE49-F238E27FC236}">
                <a16:creationId xmlns:a16="http://schemas.microsoft.com/office/drawing/2014/main" id="{BA22BC66-5AB8-FEC2-A559-C85B015503E7}"/>
              </a:ext>
            </a:extLst>
          </p:cNvPr>
          <p:cNvSpPr/>
          <p:nvPr/>
        </p:nvSpPr>
        <p:spPr>
          <a:xfrm>
            <a:off x="1676400" y="1562101"/>
            <a:ext cx="3381375" cy="2762250"/>
          </a:xfrm>
          <a:prstGeom prst="round1Rect">
            <a:avLst/>
          </a:prstGeom>
          <a:gradFill>
            <a:gsLst>
              <a:gs pos="0">
                <a:srgbClr val="FFC000">
                  <a:alpha val="23000"/>
                </a:srgbClr>
              </a:gs>
              <a:gs pos="98000">
                <a:schemeClr val="bg1"/>
              </a:gs>
              <a:gs pos="58000">
                <a:schemeClr val="accent2">
                  <a:lumMod val="20000"/>
                  <a:lumOff val="80000"/>
                  <a:alpha val="22000"/>
                </a:schemeClr>
              </a:gs>
            </a:gsLst>
            <a:lin ang="540000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sz="1600" dirty="0" err="1">
              <a:solidFill>
                <a:schemeClr val="tx1"/>
              </a:solidFill>
            </a:endParaRPr>
          </a:p>
        </p:txBody>
      </p:sp>
      <p:sp>
        <p:nvSpPr>
          <p:cNvPr id="5" name="TextBox 4">
            <a:extLst>
              <a:ext uri="{FF2B5EF4-FFF2-40B4-BE49-F238E27FC236}">
                <a16:creationId xmlns:a16="http://schemas.microsoft.com/office/drawing/2014/main" id="{4096B06A-5397-5139-C54D-63364A22C363}"/>
              </a:ext>
            </a:extLst>
          </p:cNvPr>
          <p:cNvSpPr txBox="1"/>
          <p:nvPr/>
        </p:nvSpPr>
        <p:spPr>
          <a:xfrm>
            <a:off x="1906174" y="2662684"/>
            <a:ext cx="1529586" cy="338554"/>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none" rtlCol="0">
            <a:spAutoFit/>
          </a:bodyPr>
          <a:lstStyle/>
          <a:p>
            <a:r>
              <a:rPr lang="en-ES" sz="1600" dirty="0"/>
              <a:t>Galactic Origin</a:t>
            </a:r>
          </a:p>
        </p:txBody>
      </p:sp>
      <p:sp>
        <p:nvSpPr>
          <p:cNvPr id="16" name="TextBox 15">
            <a:extLst>
              <a:ext uri="{FF2B5EF4-FFF2-40B4-BE49-F238E27FC236}">
                <a16:creationId xmlns:a16="http://schemas.microsoft.com/office/drawing/2014/main" id="{D5E5B1BD-11A6-F9C2-AAB8-00AA6B31633E}"/>
              </a:ext>
            </a:extLst>
          </p:cNvPr>
          <p:cNvSpPr txBox="1"/>
          <p:nvPr/>
        </p:nvSpPr>
        <p:spPr>
          <a:xfrm>
            <a:off x="5836441" y="6408361"/>
            <a:ext cx="7580670" cy="200055"/>
          </a:xfrm>
          <a:prstGeom prst="rect">
            <a:avLst/>
          </a:prstGeom>
          <a:noFill/>
        </p:spPr>
        <p:txBody>
          <a:bodyPr wrap="square">
            <a:spAutoFit/>
          </a:bodyPr>
          <a:lstStyle/>
          <a:p>
            <a:r>
              <a:rPr lang="en-ES" sz="700" dirty="0">
                <a:solidFill>
                  <a:schemeClr val="tx2"/>
                </a:solidFill>
              </a:rPr>
              <a:t>Credit: Ruben Lopez-Coto</a:t>
            </a:r>
          </a:p>
        </p:txBody>
      </p:sp>
      <p:sp>
        <p:nvSpPr>
          <p:cNvPr id="2" name="TextBox 1">
            <a:extLst>
              <a:ext uri="{FF2B5EF4-FFF2-40B4-BE49-F238E27FC236}">
                <a16:creationId xmlns:a16="http://schemas.microsoft.com/office/drawing/2014/main" id="{1C582672-BF9B-9984-9D6E-BDA750E1AA75}"/>
              </a:ext>
            </a:extLst>
          </p:cNvPr>
          <p:cNvSpPr txBox="1"/>
          <p:nvPr/>
        </p:nvSpPr>
        <p:spPr>
          <a:xfrm>
            <a:off x="1290389" y="6477611"/>
            <a:ext cx="1505540" cy="261610"/>
          </a:xfrm>
          <a:prstGeom prst="rect">
            <a:avLst/>
          </a:prstGeom>
          <a:noFill/>
        </p:spPr>
        <p:txBody>
          <a:bodyPr wrap="none" rtlCol="0">
            <a:spAutoFit/>
          </a:bodyPr>
          <a:lstStyle/>
          <a:p>
            <a:r>
              <a:rPr lang="en-GB" sz="1100" i="1" dirty="0" err="1"/>
              <a:t>dOW</a:t>
            </a:r>
            <a:r>
              <a:rPr lang="en-GB" sz="1100" i="1" dirty="0"/>
              <a:t>, L-C et al, 2023</a:t>
            </a:r>
            <a:endParaRPr lang="en-ES" sz="1100" i="1" dirty="0" err="1"/>
          </a:p>
        </p:txBody>
      </p:sp>
    </p:spTree>
    <p:extLst>
      <p:ext uri="{BB962C8B-B14F-4D97-AF65-F5344CB8AC3E}">
        <p14:creationId xmlns:p14="http://schemas.microsoft.com/office/powerpoint/2010/main" val="4126312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1217F8DB-3B16-4A69-0521-41641C34C123}"/>
              </a:ext>
            </a:extLst>
          </p:cNvPr>
          <p:cNvPicPr>
            <a:picLocks noGrp="1" noChangeAspect="1"/>
          </p:cNvPicPr>
          <p:nvPr>
            <p:ph idx="1"/>
          </p:nvPr>
        </p:nvPicPr>
        <p:blipFill>
          <a:blip r:embed="rId3"/>
          <a:stretch>
            <a:fillRect/>
          </a:stretch>
        </p:blipFill>
        <p:spPr>
          <a:xfrm>
            <a:off x="765809" y="941387"/>
            <a:ext cx="7016115" cy="5846763"/>
          </a:xfrm>
        </p:spPr>
      </p:pic>
      <p:sp>
        <p:nvSpPr>
          <p:cNvPr id="6" name="Title 5">
            <a:extLst>
              <a:ext uri="{FF2B5EF4-FFF2-40B4-BE49-F238E27FC236}">
                <a16:creationId xmlns:a16="http://schemas.microsoft.com/office/drawing/2014/main" id="{D5F655DA-483E-2A9F-EA18-65F16DBE03C5}"/>
              </a:ext>
            </a:extLst>
          </p:cNvPr>
          <p:cNvSpPr>
            <a:spLocks noGrp="1"/>
          </p:cNvSpPr>
          <p:nvPr>
            <p:ph type="title"/>
          </p:nvPr>
        </p:nvSpPr>
        <p:spPr/>
        <p:txBody>
          <a:bodyPr/>
          <a:lstStyle/>
          <a:p>
            <a:r>
              <a:rPr lang="en-ES" dirty="0"/>
              <a:t>The Cosmic Rays Dilema</a:t>
            </a:r>
          </a:p>
        </p:txBody>
      </p:sp>
      <p:sp>
        <p:nvSpPr>
          <p:cNvPr id="8" name="Text Placeholder 7">
            <a:extLst>
              <a:ext uri="{FF2B5EF4-FFF2-40B4-BE49-F238E27FC236}">
                <a16:creationId xmlns:a16="http://schemas.microsoft.com/office/drawing/2014/main" id="{B400C54E-2606-AAFF-8DFA-9623AB898FC4}"/>
              </a:ext>
            </a:extLst>
          </p:cNvPr>
          <p:cNvSpPr>
            <a:spLocks noGrp="1"/>
          </p:cNvSpPr>
          <p:nvPr>
            <p:ph type="body" sz="quarter" idx="13"/>
          </p:nvPr>
        </p:nvSpPr>
        <p:spPr/>
        <p:txBody>
          <a:bodyPr/>
          <a:lstStyle/>
          <a:p>
            <a:r>
              <a:rPr lang="en-ES" dirty="0"/>
              <a:t>Origin of CRs</a:t>
            </a:r>
          </a:p>
        </p:txBody>
      </p:sp>
      <p:sp>
        <p:nvSpPr>
          <p:cNvPr id="10" name="Rounded Rectangle 9">
            <a:extLst>
              <a:ext uri="{FF2B5EF4-FFF2-40B4-BE49-F238E27FC236}">
                <a16:creationId xmlns:a16="http://schemas.microsoft.com/office/drawing/2014/main" id="{1931C4E1-B4ED-1851-19E2-E5B129E8E82E}"/>
              </a:ext>
            </a:extLst>
          </p:cNvPr>
          <p:cNvSpPr/>
          <p:nvPr/>
        </p:nvSpPr>
        <p:spPr>
          <a:xfrm>
            <a:off x="5305425" y="1466850"/>
            <a:ext cx="2714625" cy="590550"/>
          </a:xfrm>
          <a:prstGeom prst="round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sz="1600" dirty="0" err="1">
              <a:solidFill>
                <a:schemeClr val="tx1"/>
              </a:solidFill>
            </a:endParaRPr>
          </a:p>
        </p:txBody>
      </p:sp>
      <p:sp>
        <p:nvSpPr>
          <p:cNvPr id="16" name="TextBox 15">
            <a:extLst>
              <a:ext uri="{FF2B5EF4-FFF2-40B4-BE49-F238E27FC236}">
                <a16:creationId xmlns:a16="http://schemas.microsoft.com/office/drawing/2014/main" id="{D5E5B1BD-11A6-F9C2-AAB8-00AA6B31633E}"/>
              </a:ext>
            </a:extLst>
          </p:cNvPr>
          <p:cNvSpPr txBox="1"/>
          <p:nvPr/>
        </p:nvSpPr>
        <p:spPr>
          <a:xfrm>
            <a:off x="5836441" y="6408361"/>
            <a:ext cx="7580670" cy="200055"/>
          </a:xfrm>
          <a:prstGeom prst="rect">
            <a:avLst/>
          </a:prstGeom>
          <a:noFill/>
        </p:spPr>
        <p:txBody>
          <a:bodyPr wrap="square">
            <a:spAutoFit/>
          </a:bodyPr>
          <a:lstStyle/>
          <a:p>
            <a:r>
              <a:rPr lang="en-ES" sz="700" dirty="0">
                <a:solidFill>
                  <a:schemeClr val="tx2"/>
                </a:solidFill>
              </a:rPr>
              <a:t>Credit: Ruben Lopez-Coto</a:t>
            </a:r>
          </a:p>
        </p:txBody>
      </p:sp>
      <p:pic>
        <p:nvPicPr>
          <p:cNvPr id="2" name="Picture 1">
            <a:extLst>
              <a:ext uri="{FF2B5EF4-FFF2-40B4-BE49-F238E27FC236}">
                <a16:creationId xmlns:a16="http://schemas.microsoft.com/office/drawing/2014/main" id="{2BECFA9D-A1D7-F7BA-70DA-827E0962D8C2}"/>
              </a:ext>
            </a:extLst>
          </p:cNvPr>
          <p:cNvPicPr>
            <a:picLocks noChangeAspect="1"/>
          </p:cNvPicPr>
          <p:nvPr/>
        </p:nvPicPr>
        <p:blipFill>
          <a:blip r:embed="rId4"/>
          <a:stretch>
            <a:fillRect/>
          </a:stretch>
        </p:blipFill>
        <p:spPr>
          <a:xfrm>
            <a:off x="1906174" y="4158264"/>
            <a:ext cx="3574120" cy="1820876"/>
          </a:xfrm>
          <a:prstGeom prst="rect">
            <a:avLst/>
          </a:prstGeom>
        </p:spPr>
      </p:pic>
      <p:pic>
        <p:nvPicPr>
          <p:cNvPr id="3" name="Picture 2">
            <a:extLst>
              <a:ext uri="{FF2B5EF4-FFF2-40B4-BE49-F238E27FC236}">
                <a16:creationId xmlns:a16="http://schemas.microsoft.com/office/drawing/2014/main" id="{485ADAF6-756A-6A8F-AF68-6440A18E74A9}"/>
              </a:ext>
            </a:extLst>
          </p:cNvPr>
          <p:cNvPicPr>
            <a:picLocks noChangeAspect="1"/>
          </p:cNvPicPr>
          <p:nvPr/>
        </p:nvPicPr>
        <p:blipFill rotWithShape="1">
          <a:blip r:embed="rId5"/>
          <a:srcRect t="9849" r="28277" b="14454"/>
          <a:stretch/>
        </p:blipFill>
        <p:spPr>
          <a:xfrm>
            <a:off x="2372994" y="3856763"/>
            <a:ext cx="2075742" cy="212697"/>
          </a:xfrm>
          <a:prstGeom prst="rect">
            <a:avLst/>
          </a:prstGeom>
        </p:spPr>
      </p:pic>
      <p:pic>
        <p:nvPicPr>
          <p:cNvPr id="18" name="Picture 17">
            <a:extLst>
              <a:ext uri="{FF2B5EF4-FFF2-40B4-BE49-F238E27FC236}">
                <a16:creationId xmlns:a16="http://schemas.microsoft.com/office/drawing/2014/main" id="{B8C6C39C-2615-6CC2-6B25-107E76E4995B}"/>
              </a:ext>
            </a:extLst>
          </p:cNvPr>
          <p:cNvPicPr>
            <a:picLocks noChangeAspect="1"/>
          </p:cNvPicPr>
          <p:nvPr/>
        </p:nvPicPr>
        <p:blipFill>
          <a:blip r:embed="rId6"/>
          <a:stretch>
            <a:fillRect/>
          </a:stretch>
        </p:blipFill>
        <p:spPr>
          <a:xfrm>
            <a:off x="4293719" y="5748960"/>
            <a:ext cx="662701" cy="141376"/>
          </a:xfrm>
          <a:prstGeom prst="rect">
            <a:avLst/>
          </a:prstGeom>
        </p:spPr>
      </p:pic>
      <p:pic>
        <p:nvPicPr>
          <p:cNvPr id="19" name="Picture 18">
            <a:extLst>
              <a:ext uri="{FF2B5EF4-FFF2-40B4-BE49-F238E27FC236}">
                <a16:creationId xmlns:a16="http://schemas.microsoft.com/office/drawing/2014/main" id="{2FBB88B1-0EC6-C734-0749-ED10B146CCF1}"/>
              </a:ext>
            </a:extLst>
          </p:cNvPr>
          <p:cNvPicPr>
            <a:picLocks noChangeAspect="1"/>
          </p:cNvPicPr>
          <p:nvPr/>
        </p:nvPicPr>
        <p:blipFill>
          <a:blip r:embed="rId7"/>
          <a:stretch>
            <a:fillRect/>
          </a:stretch>
        </p:blipFill>
        <p:spPr>
          <a:xfrm>
            <a:off x="6776805" y="1223643"/>
            <a:ext cx="3471385" cy="838918"/>
          </a:xfrm>
          <a:prstGeom prst="rect">
            <a:avLst/>
          </a:prstGeom>
        </p:spPr>
      </p:pic>
      <p:pic>
        <p:nvPicPr>
          <p:cNvPr id="20" name="Picture 19">
            <a:extLst>
              <a:ext uri="{FF2B5EF4-FFF2-40B4-BE49-F238E27FC236}">
                <a16:creationId xmlns:a16="http://schemas.microsoft.com/office/drawing/2014/main" id="{B78E8C65-66A8-0CA8-729A-D4DD21C245A2}"/>
              </a:ext>
            </a:extLst>
          </p:cNvPr>
          <p:cNvPicPr>
            <a:picLocks noChangeAspect="1"/>
          </p:cNvPicPr>
          <p:nvPr/>
        </p:nvPicPr>
        <p:blipFill>
          <a:blip r:embed="rId8"/>
          <a:stretch>
            <a:fillRect/>
          </a:stretch>
        </p:blipFill>
        <p:spPr>
          <a:xfrm>
            <a:off x="7599812" y="2067721"/>
            <a:ext cx="5372028" cy="1361279"/>
          </a:xfrm>
          <a:prstGeom prst="rect">
            <a:avLst/>
          </a:prstGeom>
        </p:spPr>
      </p:pic>
      <p:sp>
        <p:nvSpPr>
          <p:cNvPr id="21" name="Content Placeholder 6">
            <a:extLst>
              <a:ext uri="{FF2B5EF4-FFF2-40B4-BE49-F238E27FC236}">
                <a16:creationId xmlns:a16="http://schemas.microsoft.com/office/drawing/2014/main" id="{32595551-F50E-04CD-19E9-371EA7B074A2}"/>
              </a:ext>
            </a:extLst>
          </p:cNvPr>
          <p:cNvSpPr txBox="1">
            <a:spLocks/>
          </p:cNvSpPr>
          <p:nvPr/>
        </p:nvSpPr>
        <p:spPr>
          <a:xfrm>
            <a:off x="8011698" y="4299969"/>
            <a:ext cx="4180302" cy="1279512"/>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vert="horz" lIns="0" tIns="0" rIns="0" bIns="0" rtlCol="0" anchor="t" anchorCtr="0">
            <a:noAutofit/>
          </a:bodyPr>
          <a:lstStyle>
            <a:lvl1pPr marL="361950" indent="-361950" algn="l" defTabSz="914400" rtl="0" eaLnBrk="1" latinLnBrk="0" hangingPunct="1">
              <a:lnSpc>
                <a:spcPct val="110000"/>
              </a:lnSpc>
              <a:spcBef>
                <a:spcPts val="0"/>
              </a:spcBef>
              <a:spcAft>
                <a:spcPts val="1200"/>
              </a:spcAft>
              <a:buFont typeface="Arial" panose="020B0604020202020204" pitchFamily="34" charset="0"/>
              <a:buChar char="•"/>
              <a:tabLst>
                <a:tab pos="361950" algn="l"/>
              </a:tabLst>
              <a:defRPr sz="1800" kern="1200">
                <a:solidFill>
                  <a:schemeClr val="tx1"/>
                </a:solidFill>
                <a:latin typeface="+mn-lt"/>
                <a:ea typeface="+mn-ea"/>
                <a:cs typeface="+mn-cs"/>
              </a:defRPr>
            </a:lvl1pPr>
            <a:lvl2pPr marL="6286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2pPr>
            <a:lvl3pPr marL="8953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3pPr>
            <a:lvl4pPr marL="11620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4pPr>
            <a:lvl5pPr marL="1438275" indent="-276225"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Char char="ü"/>
            </a:pPr>
            <a:r>
              <a:rPr lang="en-GB" dirty="0">
                <a:solidFill>
                  <a:srgbClr val="000000"/>
                </a:solidFill>
                <a:latin typeface="Helvetica Neue" panose="02000503000000020004" pitchFamily="2" charset="0"/>
              </a:rPr>
              <a:t>Provide conditions to reach </a:t>
            </a:r>
            <a:r>
              <a:rPr lang="en-GB" dirty="0" err="1">
                <a:solidFill>
                  <a:srgbClr val="000000"/>
                </a:solidFill>
                <a:latin typeface="Helvetica Neue" panose="02000503000000020004" pitchFamily="2" charset="0"/>
              </a:rPr>
              <a:t>PeV</a:t>
            </a:r>
            <a:r>
              <a:rPr lang="en-GB" dirty="0">
                <a:solidFill>
                  <a:srgbClr val="000000"/>
                </a:solidFill>
                <a:latin typeface="Helvetica Neue" panose="02000503000000020004" pitchFamily="2" charset="0"/>
              </a:rPr>
              <a:t> energies (obviously)</a:t>
            </a:r>
          </a:p>
          <a:p>
            <a:pPr>
              <a:buFont typeface="Wingdings" pitchFamily="2" charset="2"/>
              <a:buChar char="ü"/>
            </a:pPr>
            <a:r>
              <a:rPr lang="en-GB" dirty="0">
                <a:solidFill>
                  <a:srgbClr val="000000"/>
                </a:solidFill>
                <a:latin typeface="Helvetica Neue" panose="02000503000000020004" pitchFamily="2" charset="0"/>
              </a:rPr>
              <a:t>Provide enough luminosity</a:t>
            </a:r>
          </a:p>
        </p:txBody>
      </p:sp>
      <p:sp>
        <p:nvSpPr>
          <p:cNvPr id="22" name="TextBox 21">
            <a:extLst>
              <a:ext uri="{FF2B5EF4-FFF2-40B4-BE49-F238E27FC236}">
                <a16:creationId xmlns:a16="http://schemas.microsoft.com/office/drawing/2014/main" id="{74C85D74-C90A-C5C3-EE8B-4C0E1AFE9487}"/>
              </a:ext>
            </a:extLst>
          </p:cNvPr>
          <p:cNvSpPr txBox="1"/>
          <p:nvPr/>
        </p:nvSpPr>
        <p:spPr>
          <a:xfrm>
            <a:off x="7867839" y="3856763"/>
            <a:ext cx="2171557" cy="369332"/>
          </a:xfrm>
          <a:prstGeom prst="rect">
            <a:avLst/>
          </a:prstGeom>
          <a:noFill/>
        </p:spPr>
        <p:txBody>
          <a:bodyPr wrap="none" rtlCol="0">
            <a:spAutoFit/>
          </a:bodyPr>
          <a:lstStyle/>
          <a:p>
            <a:r>
              <a:rPr lang="en-ES" b="1" dirty="0">
                <a:latin typeface="Helvetica Neue" panose="02000503000000020004" pitchFamily="2" charset="0"/>
                <a:ea typeface="Helvetica Neue" panose="02000503000000020004" pitchFamily="2" charset="0"/>
                <a:cs typeface="Helvetica Neue" panose="02000503000000020004" pitchFamily="2" charset="0"/>
              </a:rPr>
              <a:t>PeVatrons should:</a:t>
            </a:r>
          </a:p>
        </p:txBody>
      </p:sp>
      <p:sp>
        <p:nvSpPr>
          <p:cNvPr id="23" name="TextBox 22">
            <a:extLst>
              <a:ext uri="{FF2B5EF4-FFF2-40B4-BE49-F238E27FC236}">
                <a16:creationId xmlns:a16="http://schemas.microsoft.com/office/drawing/2014/main" id="{E18B6FCA-7A31-7B7A-1B51-882B2A44EC1D}"/>
              </a:ext>
            </a:extLst>
          </p:cNvPr>
          <p:cNvSpPr txBox="1"/>
          <p:nvPr/>
        </p:nvSpPr>
        <p:spPr>
          <a:xfrm>
            <a:off x="1290389" y="6477611"/>
            <a:ext cx="1505540" cy="261610"/>
          </a:xfrm>
          <a:prstGeom prst="rect">
            <a:avLst/>
          </a:prstGeom>
          <a:noFill/>
        </p:spPr>
        <p:txBody>
          <a:bodyPr wrap="none" rtlCol="0">
            <a:spAutoFit/>
          </a:bodyPr>
          <a:lstStyle/>
          <a:p>
            <a:r>
              <a:rPr lang="en-GB" sz="1100" i="1" dirty="0" err="1"/>
              <a:t>dOW</a:t>
            </a:r>
            <a:r>
              <a:rPr lang="en-GB" sz="1100" i="1" dirty="0"/>
              <a:t>, L-C et al, 2023</a:t>
            </a:r>
            <a:endParaRPr lang="en-ES" sz="1100" i="1" dirty="0" err="1"/>
          </a:p>
        </p:txBody>
      </p:sp>
    </p:spTree>
    <p:extLst>
      <p:ext uri="{BB962C8B-B14F-4D97-AF65-F5344CB8AC3E}">
        <p14:creationId xmlns:p14="http://schemas.microsoft.com/office/powerpoint/2010/main" val="19756335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DB7BED-ECC3-83E7-8AC4-BE24A15B15FA}"/>
              </a:ext>
            </a:extLst>
          </p:cNvPr>
          <p:cNvPicPr>
            <a:picLocks noChangeAspect="1"/>
          </p:cNvPicPr>
          <p:nvPr/>
        </p:nvPicPr>
        <p:blipFill>
          <a:blip r:embed="rId2"/>
          <a:stretch>
            <a:fillRect/>
          </a:stretch>
        </p:blipFill>
        <p:spPr>
          <a:xfrm>
            <a:off x="131763" y="800709"/>
            <a:ext cx="6916737" cy="5763948"/>
          </a:xfrm>
          <a:prstGeom prst="rect">
            <a:avLst/>
          </a:prstGeom>
        </p:spPr>
      </p:pic>
      <p:sp>
        <p:nvSpPr>
          <p:cNvPr id="6" name="Title 5">
            <a:extLst>
              <a:ext uri="{FF2B5EF4-FFF2-40B4-BE49-F238E27FC236}">
                <a16:creationId xmlns:a16="http://schemas.microsoft.com/office/drawing/2014/main" id="{D5F655DA-483E-2A9F-EA18-65F16DBE03C5}"/>
              </a:ext>
            </a:extLst>
          </p:cNvPr>
          <p:cNvSpPr>
            <a:spLocks noGrp="1"/>
          </p:cNvSpPr>
          <p:nvPr>
            <p:ph type="title"/>
          </p:nvPr>
        </p:nvSpPr>
        <p:spPr/>
        <p:txBody>
          <a:bodyPr/>
          <a:lstStyle/>
          <a:p>
            <a:r>
              <a:rPr lang="en-ES" dirty="0"/>
              <a:t>The candidates</a:t>
            </a:r>
          </a:p>
        </p:txBody>
      </p:sp>
      <p:sp>
        <p:nvSpPr>
          <p:cNvPr id="8" name="Text Placeholder 7">
            <a:extLst>
              <a:ext uri="{FF2B5EF4-FFF2-40B4-BE49-F238E27FC236}">
                <a16:creationId xmlns:a16="http://schemas.microsoft.com/office/drawing/2014/main" id="{B400C54E-2606-AAFF-8DFA-9623AB898FC4}"/>
              </a:ext>
            </a:extLst>
          </p:cNvPr>
          <p:cNvSpPr>
            <a:spLocks noGrp="1"/>
          </p:cNvSpPr>
          <p:nvPr>
            <p:ph type="body" sz="quarter" idx="13"/>
          </p:nvPr>
        </p:nvSpPr>
        <p:spPr>
          <a:xfrm>
            <a:off x="484188" y="800709"/>
            <a:ext cx="11376024" cy="379252"/>
          </a:xfrm>
        </p:spPr>
        <p:txBody>
          <a:bodyPr/>
          <a:lstStyle/>
          <a:p>
            <a:r>
              <a:rPr lang="en-ES" dirty="0"/>
              <a:t>Hillas Plot: Maximum Energy</a:t>
            </a:r>
          </a:p>
        </p:txBody>
      </p:sp>
      <p:sp>
        <p:nvSpPr>
          <p:cNvPr id="4" name="TextBox 3">
            <a:extLst>
              <a:ext uri="{FF2B5EF4-FFF2-40B4-BE49-F238E27FC236}">
                <a16:creationId xmlns:a16="http://schemas.microsoft.com/office/drawing/2014/main" id="{84F7A11F-5992-053F-BED9-23393B7F3D32}"/>
              </a:ext>
            </a:extLst>
          </p:cNvPr>
          <p:cNvSpPr txBox="1"/>
          <p:nvPr/>
        </p:nvSpPr>
        <p:spPr>
          <a:xfrm>
            <a:off x="4889895" y="6308334"/>
            <a:ext cx="3421859" cy="200055"/>
          </a:xfrm>
          <a:prstGeom prst="rect">
            <a:avLst/>
          </a:prstGeom>
          <a:noFill/>
        </p:spPr>
        <p:txBody>
          <a:bodyPr wrap="square">
            <a:spAutoFit/>
          </a:bodyPr>
          <a:lstStyle/>
          <a:p>
            <a:r>
              <a:rPr lang="en-ES" sz="700" dirty="0">
                <a:solidFill>
                  <a:schemeClr val="tx2"/>
                </a:solidFill>
              </a:rPr>
              <a:t>dOW, Lopez-Coto et al, 2023</a:t>
            </a:r>
          </a:p>
        </p:txBody>
      </p:sp>
      <p:sp>
        <p:nvSpPr>
          <p:cNvPr id="5" name="TextBox 4">
            <a:extLst>
              <a:ext uri="{FF2B5EF4-FFF2-40B4-BE49-F238E27FC236}">
                <a16:creationId xmlns:a16="http://schemas.microsoft.com/office/drawing/2014/main" id="{87A3965F-75DF-5B61-8F24-3C7B46A4F703}"/>
              </a:ext>
            </a:extLst>
          </p:cNvPr>
          <p:cNvSpPr txBox="1"/>
          <p:nvPr/>
        </p:nvSpPr>
        <p:spPr>
          <a:xfrm>
            <a:off x="6936396" y="943978"/>
            <a:ext cx="6096000" cy="369332"/>
          </a:xfrm>
          <a:prstGeom prst="rect">
            <a:avLst/>
          </a:prstGeom>
          <a:noFill/>
        </p:spPr>
        <p:txBody>
          <a:bodyPr wrap="square">
            <a:spAutoFit/>
          </a:bodyPr>
          <a:lstStyle/>
          <a:p>
            <a:r>
              <a:rPr lang="en-GB" dirty="0">
                <a:solidFill>
                  <a:srgbClr val="000000"/>
                </a:solidFill>
                <a:latin typeface="Helvetica Neue" panose="02000503000000020004" pitchFamily="2" charset="0"/>
              </a:rPr>
              <a:t>Confinements condition:</a:t>
            </a:r>
            <a:endParaRPr lang="en-ES" dirty="0"/>
          </a:p>
        </p:txBody>
      </p:sp>
      <p:pic>
        <p:nvPicPr>
          <p:cNvPr id="9" name="Picture 8">
            <a:extLst>
              <a:ext uri="{FF2B5EF4-FFF2-40B4-BE49-F238E27FC236}">
                <a16:creationId xmlns:a16="http://schemas.microsoft.com/office/drawing/2014/main" id="{6F0395D6-B3AE-BE53-8405-2956960E099B}"/>
              </a:ext>
            </a:extLst>
          </p:cNvPr>
          <p:cNvPicPr>
            <a:picLocks noChangeAspect="1"/>
          </p:cNvPicPr>
          <p:nvPr/>
        </p:nvPicPr>
        <p:blipFill>
          <a:blip r:embed="rId3"/>
          <a:stretch>
            <a:fillRect/>
          </a:stretch>
        </p:blipFill>
        <p:spPr>
          <a:xfrm>
            <a:off x="7048500" y="1538859"/>
            <a:ext cx="1841500" cy="406400"/>
          </a:xfrm>
          <a:prstGeom prst="rect">
            <a:avLst/>
          </a:prstGeom>
        </p:spPr>
      </p:pic>
      <p:pic>
        <p:nvPicPr>
          <p:cNvPr id="10" name="Picture 9">
            <a:extLst>
              <a:ext uri="{FF2B5EF4-FFF2-40B4-BE49-F238E27FC236}">
                <a16:creationId xmlns:a16="http://schemas.microsoft.com/office/drawing/2014/main" id="{B349358E-C8AF-7841-10CF-91846F3E2B4C}"/>
              </a:ext>
            </a:extLst>
          </p:cNvPr>
          <p:cNvPicPr>
            <a:picLocks noChangeAspect="1"/>
          </p:cNvPicPr>
          <p:nvPr/>
        </p:nvPicPr>
        <p:blipFill>
          <a:blip r:embed="rId4"/>
          <a:stretch>
            <a:fillRect/>
          </a:stretch>
        </p:blipFill>
        <p:spPr>
          <a:xfrm>
            <a:off x="9737140" y="1544961"/>
            <a:ext cx="1651000" cy="393700"/>
          </a:xfrm>
          <a:prstGeom prst="rect">
            <a:avLst/>
          </a:prstGeom>
        </p:spPr>
      </p:pic>
      <p:cxnSp>
        <p:nvCxnSpPr>
          <p:cNvPr id="13" name="Straight Arrow Connector 12">
            <a:extLst>
              <a:ext uri="{FF2B5EF4-FFF2-40B4-BE49-F238E27FC236}">
                <a16:creationId xmlns:a16="http://schemas.microsoft.com/office/drawing/2014/main" id="{0BA3BABD-6402-0829-D20B-F4FDFB644853}"/>
              </a:ext>
            </a:extLst>
          </p:cNvPr>
          <p:cNvCxnSpPr>
            <a:stCxn id="9" idx="3"/>
            <a:endCxn id="10" idx="1"/>
          </p:cNvCxnSpPr>
          <p:nvPr/>
        </p:nvCxnSpPr>
        <p:spPr>
          <a:xfrm flipV="1">
            <a:off x="8890000" y="1741811"/>
            <a:ext cx="847140" cy="248"/>
          </a:xfrm>
          <a:prstGeom prst="straightConnector1">
            <a:avLst/>
          </a:prstGeom>
          <a:ln w="95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C2B9DC6C-1C90-CEE7-C503-A37A9026D51F}"/>
              </a:ext>
            </a:extLst>
          </p:cNvPr>
          <p:cNvPicPr>
            <a:picLocks noChangeAspect="1"/>
          </p:cNvPicPr>
          <p:nvPr/>
        </p:nvPicPr>
        <p:blipFill>
          <a:blip r:embed="rId5"/>
          <a:stretch>
            <a:fillRect/>
          </a:stretch>
        </p:blipFill>
        <p:spPr>
          <a:xfrm>
            <a:off x="7139989" y="2171452"/>
            <a:ext cx="4248151" cy="827657"/>
          </a:xfrm>
          <a:prstGeom prst="rect">
            <a:avLst/>
          </a:prstGeom>
          <a:ln>
            <a:noFill/>
          </a:ln>
        </p:spPr>
      </p:pic>
    </p:spTree>
    <p:extLst>
      <p:ext uri="{BB962C8B-B14F-4D97-AF65-F5344CB8AC3E}">
        <p14:creationId xmlns:p14="http://schemas.microsoft.com/office/powerpoint/2010/main" val="280610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B16E63-959E-BC69-230A-7064755AC477}"/>
              </a:ext>
            </a:extLst>
          </p:cNvPr>
          <p:cNvPicPr>
            <a:picLocks noChangeAspect="1"/>
          </p:cNvPicPr>
          <p:nvPr/>
        </p:nvPicPr>
        <p:blipFill>
          <a:blip r:embed="rId2"/>
          <a:stretch>
            <a:fillRect/>
          </a:stretch>
        </p:blipFill>
        <p:spPr>
          <a:xfrm>
            <a:off x="133200" y="799200"/>
            <a:ext cx="6915600" cy="5763000"/>
          </a:xfrm>
          <a:prstGeom prst="rect">
            <a:avLst/>
          </a:prstGeom>
        </p:spPr>
      </p:pic>
      <p:sp>
        <p:nvSpPr>
          <p:cNvPr id="6" name="Title 5">
            <a:extLst>
              <a:ext uri="{FF2B5EF4-FFF2-40B4-BE49-F238E27FC236}">
                <a16:creationId xmlns:a16="http://schemas.microsoft.com/office/drawing/2014/main" id="{D5F655DA-483E-2A9F-EA18-65F16DBE03C5}"/>
              </a:ext>
            </a:extLst>
          </p:cNvPr>
          <p:cNvSpPr>
            <a:spLocks noGrp="1"/>
          </p:cNvSpPr>
          <p:nvPr>
            <p:ph type="title"/>
          </p:nvPr>
        </p:nvSpPr>
        <p:spPr/>
        <p:txBody>
          <a:bodyPr/>
          <a:lstStyle/>
          <a:p>
            <a:r>
              <a:rPr lang="en-ES" dirty="0"/>
              <a:t>The candidates</a:t>
            </a:r>
          </a:p>
        </p:txBody>
      </p:sp>
      <p:sp>
        <p:nvSpPr>
          <p:cNvPr id="8" name="Text Placeholder 7">
            <a:extLst>
              <a:ext uri="{FF2B5EF4-FFF2-40B4-BE49-F238E27FC236}">
                <a16:creationId xmlns:a16="http://schemas.microsoft.com/office/drawing/2014/main" id="{B400C54E-2606-AAFF-8DFA-9623AB898FC4}"/>
              </a:ext>
            </a:extLst>
          </p:cNvPr>
          <p:cNvSpPr>
            <a:spLocks noGrp="1"/>
          </p:cNvSpPr>
          <p:nvPr>
            <p:ph type="body" sz="quarter" idx="13"/>
          </p:nvPr>
        </p:nvSpPr>
        <p:spPr>
          <a:xfrm>
            <a:off x="484188" y="800709"/>
            <a:ext cx="11376024" cy="379252"/>
          </a:xfrm>
        </p:spPr>
        <p:txBody>
          <a:bodyPr/>
          <a:lstStyle/>
          <a:p>
            <a:r>
              <a:rPr lang="en-ES" dirty="0"/>
              <a:t>Hillas Plot: Maximum Energy</a:t>
            </a:r>
          </a:p>
        </p:txBody>
      </p:sp>
      <p:sp>
        <p:nvSpPr>
          <p:cNvPr id="4" name="TextBox 3">
            <a:extLst>
              <a:ext uri="{FF2B5EF4-FFF2-40B4-BE49-F238E27FC236}">
                <a16:creationId xmlns:a16="http://schemas.microsoft.com/office/drawing/2014/main" id="{84F7A11F-5992-053F-BED9-23393B7F3D32}"/>
              </a:ext>
            </a:extLst>
          </p:cNvPr>
          <p:cNvSpPr txBox="1"/>
          <p:nvPr/>
        </p:nvSpPr>
        <p:spPr>
          <a:xfrm>
            <a:off x="4889895" y="6308334"/>
            <a:ext cx="3421859" cy="200055"/>
          </a:xfrm>
          <a:prstGeom prst="rect">
            <a:avLst/>
          </a:prstGeom>
          <a:noFill/>
        </p:spPr>
        <p:txBody>
          <a:bodyPr wrap="square">
            <a:spAutoFit/>
          </a:bodyPr>
          <a:lstStyle/>
          <a:p>
            <a:r>
              <a:rPr lang="en-ES" sz="700" dirty="0">
                <a:solidFill>
                  <a:schemeClr val="tx2"/>
                </a:solidFill>
              </a:rPr>
              <a:t>dOW, Lopez-Coto et al, 2023</a:t>
            </a:r>
          </a:p>
        </p:txBody>
      </p:sp>
      <p:sp>
        <p:nvSpPr>
          <p:cNvPr id="5" name="TextBox 4">
            <a:extLst>
              <a:ext uri="{FF2B5EF4-FFF2-40B4-BE49-F238E27FC236}">
                <a16:creationId xmlns:a16="http://schemas.microsoft.com/office/drawing/2014/main" id="{87A3965F-75DF-5B61-8F24-3C7B46A4F703}"/>
              </a:ext>
            </a:extLst>
          </p:cNvPr>
          <p:cNvSpPr txBox="1"/>
          <p:nvPr/>
        </p:nvSpPr>
        <p:spPr>
          <a:xfrm>
            <a:off x="6936396" y="943978"/>
            <a:ext cx="6096000" cy="369332"/>
          </a:xfrm>
          <a:prstGeom prst="rect">
            <a:avLst/>
          </a:prstGeom>
          <a:noFill/>
        </p:spPr>
        <p:txBody>
          <a:bodyPr wrap="square">
            <a:spAutoFit/>
          </a:bodyPr>
          <a:lstStyle/>
          <a:p>
            <a:r>
              <a:rPr lang="en-GB" dirty="0">
                <a:solidFill>
                  <a:srgbClr val="000000"/>
                </a:solidFill>
                <a:latin typeface="Helvetica Neue" panose="02000503000000020004" pitchFamily="2" charset="0"/>
              </a:rPr>
              <a:t>Confinements condition:</a:t>
            </a:r>
            <a:endParaRPr lang="en-ES" dirty="0"/>
          </a:p>
        </p:txBody>
      </p:sp>
      <p:pic>
        <p:nvPicPr>
          <p:cNvPr id="9" name="Picture 8">
            <a:extLst>
              <a:ext uri="{FF2B5EF4-FFF2-40B4-BE49-F238E27FC236}">
                <a16:creationId xmlns:a16="http://schemas.microsoft.com/office/drawing/2014/main" id="{6F0395D6-B3AE-BE53-8405-2956960E099B}"/>
              </a:ext>
            </a:extLst>
          </p:cNvPr>
          <p:cNvPicPr>
            <a:picLocks noChangeAspect="1"/>
          </p:cNvPicPr>
          <p:nvPr/>
        </p:nvPicPr>
        <p:blipFill>
          <a:blip r:embed="rId3"/>
          <a:stretch>
            <a:fillRect/>
          </a:stretch>
        </p:blipFill>
        <p:spPr>
          <a:xfrm>
            <a:off x="7048500" y="1538859"/>
            <a:ext cx="1841500" cy="406400"/>
          </a:xfrm>
          <a:prstGeom prst="rect">
            <a:avLst/>
          </a:prstGeom>
        </p:spPr>
      </p:pic>
      <p:pic>
        <p:nvPicPr>
          <p:cNvPr id="10" name="Picture 9">
            <a:extLst>
              <a:ext uri="{FF2B5EF4-FFF2-40B4-BE49-F238E27FC236}">
                <a16:creationId xmlns:a16="http://schemas.microsoft.com/office/drawing/2014/main" id="{B349358E-C8AF-7841-10CF-91846F3E2B4C}"/>
              </a:ext>
            </a:extLst>
          </p:cNvPr>
          <p:cNvPicPr>
            <a:picLocks noChangeAspect="1"/>
          </p:cNvPicPr>
          <p:nvPr/>
        </p:nvPicPr>
        <p:blipFill>
          <a:blip r:embed="rId4"/>
          <a:stretch>
            <a:fillRect/>
          </a:stretch>
        </p:blipFill>
        <p:spPr>
          <a:xfrm>
            <a:off x="9737140" y="1544961"/>
            <a:ext cx="1651000" cy="393700"/>
          </a:xfrm>
          <a:prstGeom prst="rect">
            <a:avLst/>
          </a:prstGeom>
        </p:spPr>
      </p:pic>
      <p:cxnSp>
        <p:nvCxnSpPr>
          <p:cNvPr id="13" name="Straight Arrow Connector 12">
            <a:extLst>
              <a:ext uri="{FF2B5EF4-FFF2-40B4-BE49-F238E27FC236}">
                <a16:creationId xmlns:a16="http://schemas.microsoft.com/office/drawing/2014/main" id="{0BA3BABD-6402-0829-D20B-F4FDFB644853}"/>
              </a:ext>
            </a:extLst>
          </p:cNvPr>
          <p:cNvCxnSpPr>
            <a:stCxn id="9" idx="3"/>
            <a:endCxn id="10" idx="1"/>
          </p:cNvCxnSpPr>
          <p:nvPr/>
        </p:nvCxnSpPr>
        <p:spPr>
          <a:xfrm flipV="1">
            <a:off x="8890000" y="1741811"/>
            <a:ext cx="847140" cy="248"/>
          </a:xfrm>
          <a:prstGeom prst="straightConnector1">
            <a:avLst/>
          </a:prstGeom>
          <a:ln w="95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4181FBB3-7156-1924-A63B-058D463619C0}"/>
              </a:ext>
            </a:extLst>
          </p:cNvPr>
          <p:cNvPicPr>
            <a:picLocks noChangeAspect="1"/>
          </p:cNvPicPr>
          <p:nvPr/>
        </p:nvPicPr>
        <p:blipFill>
          <a:blip r:embed="rId5"/>
          <a:stretch>
            <a:fillRect/>
          </a:stretch>
        </p:blipFill>
        <p:spPr>
          <a:xfrm>
            <a:off x="7139989" y="2171452"/>
            <a:ext cx="4248151" cy="827657"/>
          </a:xfrm>
          <a:prstGeom prst="rect">
            <a:avLst/>
          </a:prstGeom>
          <a:ln>
            <a:noFill/>
          </a:ln>
        </p:spPr>
      </p:pic>
    </p:spTree>
    <p:extLst>
      <p:ext uri="{BB962C8B-B14F-4D97-AF65-F5344CB8AC3E}">
        <p14:creationId xmlns:p14="http://schemas.microsoft.com/office/powerpoint/2010/main" val="2041725538"/>
      </p:ext>
    </p:extLst>
  </p:cSld>
  <p:clrMapOvr>
    <a:masterClrMapping/>
  </p:clrMapOvr>
</p:sld>
</file>

<file path=ppt/theme/theme1.xml><?xml version="1.0" encoding="utf-8"?>
<a:theme xmlns:a="http://schemas.openxmlformats.org/drawingml/2006/main" name="DESY">
  <a:themeElements>
    <a:clrScheme name="DESY">
      <a:dk1>
        <a:sysClr val="windowText" lastClr="000000"/>
      </a:dk1>
      <a:lt1>
        <a:sysClr val="window" lastClr="FFFFFF"/>
      </a:lt1>
      <a:dk2>
        <a:srgbClr val="898D8D"/>
      </a:dk2>
      <a:lt2>
        <a:srgbClr val="B2B4B2"/>
      </a:lt2>
      <a:accent1>
        <a:srgbClr val="009FDF"/>
      </a:accent1>
      <a:accent2>
        <a:srgbClr val="F18F1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9525">
          <a:solidFill>
            <a:schemeClr val="tx1"/>
          </a:solidFill>
        </a:ln>
      </a:spPr>
      <a:bodyPr rtlCol="0" anchor="ctr"/>
      <a:lstStyle>
        <a:defPPr algn="ctr">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600" dirty="0" err="1" smtClean="0"/>
        </a:defPPr>
      </a:lstStyle>
    </a:txDef>
  </a:objectDefaults>
  <a:extraClrSchemeLst/>
  <a:custClrLst>
    <a:custClr>
      <a:srgbClr val="8B6EC9"/>
    </a:custClr>
    <a:custClr>
      <a:srgbClr val="E35D50"/>
    </a:custClr>
    <a:custClr>
      <a:srgbClr val="5BC5F1"/>
    </a:custClr>
    <a:custClr>
      <a:srgbClr val="00AA92"/>
    </a:custClr>
  </a:custClrLst>
  <a:extLst>
    <a:ext uri="{05A4C25C-085E-4340-85A3-A5531E510DB2}">
      <thm15:themeFamily xmlns:thm15="http://schemas.microsoft.com/office/thememl/2012/main" name="DESYStyle" id="{A7A3E0F5-C859-9B44-9634-E1BD3FBF367E}" vid="{4C2AE71F-96A4-C346-B137-3A2BD90D8C1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Template>
  <TotalTime>27423</TotalTime>
  <Words>1461</Words>
  <Application>Microsoft Macintosh PowerPoint</Application>
  <PresentationFormat>Widescreen</PresentationFormat>
  <Paragraphs>226</Paragraphs>
  <Slides>35</Slides>
  <Notes>3</Notes>
  <HiddenSlides>4</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Arial</vt:lpstr>
      <vt:lpstr>Calibri</vt:lpstr>
      <vt:lpstr>Cambria Math</vt:lpstr>
      <vt:lpstr>Helvetica</vt:lpstr>
      <vt:lpstr>Helvetica Neue</vt:lpstr>
      <vt:lpstr>Times Roman</vt:lpstr>
      <vt:lpstr>Wingdings</vt:lpstr>
      <vt:lpstr>DESY</vt:lpstr>
      <vt:lpstr>Supernovae as PeV CRs Accelerators</vt:lpstr>
      <vt:lpstr>The Cosmic Rays Dilema</vt:lpstr>
      <vt:lpstr>Why are CRs important</vt:lpstr>
      <vt:lpstr>PowerPoint Presentation</vt:lpstr>
      <vt:lpstr>PowerPoint Presentation</vt:lpstr>
      <vt:lpstr>The Cosmic Rays Dilema</vt:lpstr>
      <vt:lpstr>The Cosmic Rays Dilema</vt:lpstr>
      <vt:lpstr>The candidates</vt:lpstr>
      <vt:lpstr>The candidates</vt:lpstr>
      <vt:lpstr>The candidates</vt:lpstr>
      <vt:lpstr>Diffuse Shock Acceleration in SNRs</vt:lpstr>
      <vt:lpstr>Supernova as PeV accelerators: theory</vt:lpstr>
      <vt:lpstr>Supernova as PeV accelerators</vt:lpstr>
      <vt:lpstr>Supernova as PeV accelerators</vt:lpstr>
      <vt:lpstr>Summary of 20 years of observational results</vt:lpstr>
      <vt:lpstr>Shell-like SNRs</vt:lpstr>
      <vt:lpstr>Evolved SNRs</vt:lpstr>
      <vt:lpstr>PowerPoint Presentation</vt:lpstr>
      <vt:lpstr>PowerPoint Presentation</vt:lpstr>
      <vt:lpstr>Shell-like SNRs</vt:lpstr>
      <vt:lpstr>Shell-like SNRs</vt:lpstr>
      <vt:lpstr>Shell-like SNRs</vt:lpstr>
      <vt:lpstr>PowerPoint Presentation</vt:lpstr>
      <vt:lpstr>PowerPoint Presentation</vt:lpstr>
      <vt:lpstr>PowerPoint Presentation</vt:lpstr>
      <vt:lpstr>PowerPoint Presentation</vt:lpstr>
      <vt:lpstr>Run-away PeV CRs?</vt:lpstr>
      <vt:lpstr>PowerPoint Presentation</vt:lpstr>
      <vt:lpstr>PowerPoint Presentation</vt:lpstr>
      <vt:lpstr>PowerPoint Presentation</vt:lpstr>
      <vt:lpstr>SNRs in stellar clusters</vt:lpstr>
      <vt:lpstr>To conclude</vt:lpstr>
      <vt:lpstr>PowerPoint Presentation</vt:lpstr>
      <vt:lpstr>Backup</vt:lpstr>
      <vt:lpstr>Shell-like SNRs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1st LHAASO Catalog</dc:title>
  <dc:creator>Emma de Ona Wilhelmi</dc:creator>
  <cp:lastModifiedBy>Emma de Ona Wilhelmi</cp:lastModifiedBy>
  <cp:revision>80</cp:revision>
  <dcterms:created xsi:type="dcterms:W3CDTF">2023-06-15T11:02:00Z</dcterms:created>
  <dcterms:modified xsi:type="dcterms:W3CDTF">2023-10-04T06:42:37Z</dcterms:modified>
</cp:coreProperties>
</file>