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3"/>
  </p:notesMasterIdLst>
  <p:handoutMasterIdLst>
    <p:handoutMasterId r:id="rId44"/>
  </p:handoutMasterIdLst>
  <p:sldIdLst>
    <p:sldId id="343" r:id="rId2"/>
    <p:sldId id="475" r:id="rId3"/>
    <p:sldId id="493" r:id="rId4"/>
    <p:sldId id="531" r:id="rId5"/>
    <p:sldId id="532" r:id="rId6"/>
    <p:sldId id="534" r:id="rId7"/>
    <p:sldId id="533" r:id="rId8"/>
    <p:sldId id="535" r:id="rId9"/>
    <p:sldId id="536" r:id="rId10"/>
    <p:sldId id="537" r:id="rId11"/>
    <p:sldId id="538" r:id="rId12"/>
    <p:sldId id="539" r:id="rId13"/>
    <p:sldId id="540" r:id="rId14"/>
    <p:sldId id="541" r:id="rId15"/>
    <p:sldId id="542" r:id="rId16"/>
    <p:sldId id="543" r:id="rId17"/>
    <p:sldId id="549" r:id="rId18"/>
    <p:sldId id="546" r:id="rId19"/>
    <p:sldId id="545" r:id="rId20"/>
    <p:sldId id="547" r:id="rId21"/>
    <p:sldId id="548" r:id="rId22"/>
    <p:sldId id="550" r:id="rId23"/>
    <p:sldId id="552" r:id="rId24"/>
    <p:sldId id="553" r:id="rId25"/>
    <p:sldId id="554" r:id="rId26"/>
    <p:sldId id="555" r:id="rId27"/>
    <p:sldId id="556" r:id="rId28"/>
    <p:sldId id="557" r:id="rId29"/>
    <p:sldId id="558" r:id="rId30"/>
    <p:sldId id="559" r:id="rId31"/>
    <p:sldId id="551" r:id="rId32"/>
    <p:sldId id="560" r:id="rId33"/>
    <p:sldId id="561" r:id="rId34"/>
    <p:sldId id="562" r:id="rId35"/>
    <p:sldId id="563" r:id="rId36"/>
    <p:sldId id="564" r:id="rId37"/>
    <p:sldId id="565" r:id="rId38"/>
    <p:sldId id="566" r:id="rId39"/>
    <p:sldId id="567" r:id="rId40"/>
    <p:sldId id="489" r:id="rId41"/>
    <p:sldId id="309" r:id="rId42"/>
  </p:sldIdLst>
  <p:sldSz cx="12192000" cy="6858000"/>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 id="{B3B80331-A4CD-4AF4-973C-1F4B531B7B98}">
          <p14:sldIdLst>
            <p14:sldId id="343"/>
            <p14:sldId id="475"/>
            <p14:sldId id="493"/>
            <p14:sldId id="531"/>
            <p14:sldId id="532"/>
            <p14:sldId id="534"/>
            <p14:sldId id="533"/>
            <p14:sldId id="535"/>
            <p14:sldId id="536"/>
            <p14:sldId id="537"/>
            <p14:sldId id="538"/>
            <p14:sldId id="539"/>
            <p14:sldId id="540"/>
            <p14:sldId id="541"/>
            <p14:sldId id="542"/>
            <p14:sldId id="543"/>
            <p14:sldId id="549"/>
            <p14:sldId id="546"/>
            <p14:sldId id="545"/>
            <p14:sldId id="547"/>
            <p14:sldId id="548"/>
            <p14:sldId id="550"/>
            <p14:sldId id="552"/>
            <p14:sldId id="553"/>
            <p14:sldId id="554"/>
            <p14:sldId id="555"/>
            <p14:sldId id="556"/>
            <p14:sldId id="557"/>
            <p14:sldId id="558"/>
            <p14:sldId id="559"/>
            <p14:sldId id="551"/>
            <p14:sldId id="560"/>
            <p14:sldId id="561"/>
            <p14:sldId id="562"/>
            <p14:sldId id="563"/>
            <p14:sldId id="564"/>
            <p14:sldId id="565"/>
            <p14:sldId id="566"/>
            <p14:sldId id="567"/>
            <p14:sldId id="489"/>
            <p14:sldId id="309"/>
          </p14:sldIdLst>
        </p14:section>
      </p14:sectionLst>
    </p:ext>
    <p:ext uri="{EFAFB233-063F-42B5-8137-9DF3F51BA10A}">
      <p15:sldGuideLst xmlns:p15="http://schemas.microsoft.com/office/powerpoint/2012/main">
        <p15:guide id="1" orient="horz" pos="41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73C"/>
    <a:srgbClr val="122448"/>
    <a:srgbClr val="1E334A"/>
    <a:srgbClr val="1078BC"/>
    <a:srgbClr val="5F6644"/>
    <a:srgbClr val="D7B069"/>
    <a:srgbClr val="374E34"/>
    <a:srgbClr val="6B5D4B"/>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249" autoAdjust="0"/>
  </p:normalViewPr>
  <p:slideViewPr>
    <p:cSldViewPr snapToGrid="0" snapToObjects="1" showGuides="1">
      <p:cViewPr varScale="1">
        <p:scale>
          <a:sx n="89" d="100"/>
          <a:sy n="89" d="100"/>
        </p:scale>
        <p:origin x="1488" y="78"/>
      </p:cViewPr>
      <p:guideLst>
        <p:guide orient="horz" pos="414"/>
        <p:guide pos="3840"/>
      </p:guideLst>
    </p:cSldViewPr>
  </p:slideViewPr>
  <p:notesTextViewPr>
    <p:cViewPr>
      <p:scale>
        <a:sx n="1" d="1"/>
        <a:sy n="1" d="1"/>
      </p:scale>
      <p:origin x="0" y="0"/>
    </p:cViewPr>
  </p:notesTextViewPr>
  <p:sorterViewPr>
    <p:cViewPr varScale="1">
      <p:scale>
        <a:sx n="1" d="1"/>
        <a:sy n="1" d="1"/>
      </p:scale>
      <p:origin x="0" y="-9156"/>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2E328C7-4374-7910-A4A6-F9F24F4F49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00B36188-F3ED-4459-4987-B14014D0B5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64FA48-BCD6-4D18-AEDC-F1263A6E8EFF}" type="datetimeFigureOut">
              <a:rPr lang="de-DE" smtClean="0"/>
              <a:t>29.09.2023</a:t>
            </a:fld>
            <a:endParaRPr lang="de-DE" dirty="0"/>
          </a:p>
        </p:txBody>
      </p:sp>
      <p:sp>
        <p:nvSpPr>
          <p:cNvPr id="4" name="Fußzeilenplatzhalter 3">
            <a:extLst>
              <a:ext uri="{FF2B5EF4-FFF2-40B4-BE49-F238E27FC236}">
                <a16:creationId xmlns:a16="http://schemas.microsoft.com/office/drawing/2014/main" id="{B429FAD4-FE07-728D-F9B8-35CD2D991B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EBA5F125-70AA-732E-D04E-1498C3F16B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413F51-97DD-4FDE-AFF9-B626769967A8}" type="slidenum">
              <a:rPr lang="de-DE" smtClean="0"/>
              <a:t>‹Nr.›</a:t>
            </a:fld>
            <a:endParaRPr lang="de-DE" dirty="0"/>
          </a:p>
        </p:txBody>
      </p:sp>
    </p:spTree>
    <p:extLst>
      <p:ext uri="{BB962C8B-B14F-4D97-AF65-F5344CB8AC3E}">
        <p14:creationId xmlns:p14="http://schemas.microsoft.com/office/powerpoint/2010/main" val="294196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80376-9849-0641-980F-B64B5DF60C01}" type="datetimeFigureOut">
              <a:rPr lang="de-DE" smtClean="0"/>
              <a:t>29.09.2023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F2F47-17B9-B440-9B67-93B9C4BEB082}" type="slidenum">
              <a:rPr lang="de-DE" smtClean="0"/>
              <a:t>‹Nr.›</a:t>
            </a:fld>
            <a:endParaRPr lang="de-DE" dirty="0"/>
          </a:p>
        </p:txBody>
      </p:sp>
    </p:spTree>
    <p:extLst>
      <p:ext uri="{BB962C8B-B14F-4D97-AF65-F5344CB8AC3E}">
        <p14:creationId xmlns:p14="http://schemas.microsoft.com/office/powerpoint/2010/main" val="170396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10.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9200" y="2196000"/>
            <a:ext cx="9000000" cy="2160000"/>
          </a:xfrm>
          <a:prstGeom prst="rect">
            <a:avLst/>
          </a:prstGeom>
        </p:spPr>
        <p:txBody>
          <a:bodyPr anchor="t" anchorCtr="0"/>
          <a:lstStyle>
            <a:lvl1pPr algn="l">
              <a:lnSpc>
                <a:spcPts val="2600"/>
              </a:lnSpc>
              <a:defRPr sz="2300" baseline="0">
                <a:solidFill>
                  <a:schemeClr val="bg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440000" y="3744000"/>
            <a:ext cx="9144000" cy="2160000"/>
          </a:xfrm>
        </p:spPr>
        <p:txBody>
          <a:bodyPr anchor="b" anchorCtr="0"/>
          <a:lstStyle>
            <a:lvl1pPr marL="0" indent="0" algn="l">
              <a:spcBef>
                <a:spcPts val="2300"/>
              </a:spcBef>
              <a:buNone/>
              <a:defRPr sz="1900" spc="19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5" name="Footer Placeholder 4">
            <a:extLst>
              <a:ext uri="{FF2B5EF4-FFF2-40B4-BE49-F238E27FC236}">
                <a16:creationId xmlns:a16="http://schemas.microsoft.com/office/drawing/2014/main" id="{CBB6CBE7-1545-4E8E-9750-1FCBFC400104}"/>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301469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userDrawn="1">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2097088"/>
            <a:ext cx="10296524" cy="4310912"/>
          </a:xfrm>
        </p:spPr>
        <p:txBody>
          <a:bodyPr numCol="1" spcCol="540000"/>
          <a:lstStyle>
            <a:lvl3pPr>
              <a:defRPr b="0">
                <a:solidFill>
                  <a:schemeClr val="tx1"/>
                </a:solidFill>
              </a:defRPr>
            </a:lvl3pPr>
            <a:lvl4pPr>
              <a:defRPr b="1">
                <a:solidFill>
                  <a:schemeClr val="tx2"/>
                </a:solidFill>
              </a:defRPr>
            </a:lvl4pPr>
            <a:lvl8pPr>
              <a:defRPr spc="120" baseline="0"/>
            </a:lvl8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Titelmasterformat durch Klicken bearbeiten</a:t>
            </a:r>
          </a:p>
        </p:txBody>
      </p:sp>
      <p:sp>
        <p:nvSpPr>
          <p:cNvPr id="10" name="Footer Placeholder 9">
            <a:extLst>
              <a:ext uri="{FF2B5EF4-FFF2-40B4-BE49-F238E27FC236}">
                <a16:creationId xmlns:a16="http://schemas.microsoft.com/office/drawing/2014/main" id="{96DF20C0-9653-44CB-B680-DA847CB0A983}"/>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107429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userDrawn="1">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2097088"/>
            <a:ext cx="4860000" cy="4310912"/>
          </a:xfr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2097088"/>
            <a:ext cx="4860000" cy="4310912"/>
          </a:xfr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9">
            <a:extLst>
              <a:ext uri="{FF2B5EF4-FFF2-40B4-BE49-F238E27FC236}">
                <a16:creationId xmlns:a16="http://schemas.microsoft.com/office/drawing/2014/main" id="{A46C3F50-3D7B-4965-BBCA-896067A4CB6C}"/>
              </a:ext>
            </a:extLst>
          </p:cNvPr>
          <p:cNvSpPr>
            <a:spLocks noGrp="1"/>
          </p:cNvSpPr>
          <p:nvPr>
            <p:ph type="title"/>
          </p:nvPr>
        </p:nvSpPr>
        <p:spPr>
          <a:xfrm>
            <a:off x="947739" y="692149"/>
            <a:ext cx="10296524" cy="1404937"/>
          </a:xfrm>
        </p:spPr>
        <p:txBody>
          <a:bodyPr/>
          <a:lstStyle/>
          <a:p>
            <a:r>
              <a:rPr lang="de-DE"/>
              <a:t>Titelmasterformat durch Klicken bearbeiten</a:t>
            </a:r>
            <a:endParaRPr lang="de-DE" dirty="0"/>
          </a:p>
        </p:txBody>
      </p:sp>
      <p:sp>
        <p:nvSpPr>
          <p:cNvPr id="11" name="Footer Placeholder 10">
            <a:extLst>
              <a:ext uri="{FF2B5EF4-FFF2-40B4-BE49-F238E27FC236}">
                <a16:creationId xmlns:a16="http://schemas.microsoft.com/office/drawing/2014/main" id="{A41C9CA6-6D1C-4ADA-8260-CCE7AD3CBD81}"/>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240470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2-spalti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059122B-6621-47D1-A7DC-B86D3C66D4FB}"/>
              </a:ext>
            </a:extLst>
          </p:cNvPr>
          <p:cNvGraphicFramePr>
            <a:graphicFrameLocks noChangeAspect="1"/>
          </p:cNvGraphicFramePr>
          <p:nvPr userDrawn="1">
            <p:custDataLst>
              <p:tags r:id="rId2"/>
            </p:custDataLst>
            <p:extLst>
              <p:ext uri="{D42A27DB-BD31-4B8C-83A1-F6EECF244321}">
                <p14:modId xmlns:p14="http://schemas.microsoft.com/office/powerpoint/2010/main" val="3044701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2B497B3-7BCD-436C-BE19-C4ED853A13E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2097088"/>
            <a:ext cx="10296524" cy="4310912"/>
          </a:xfrm>
        </p:spPr>
        <p:txBody>
          <a:bodyPr numCol="2" spcCol="540000"/>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itle 8">
            <a:extLst>
              <a:ext uri="{FF2B5EF4-FFF2-40B4-BE49-F238E27FC236}">
                <a16:creationId xmlns:a16="http://schemas.microsoft.com/office/drawing/2014/main" id="{17FD22FE-B954-4E59-AD32-7DA12A787568}"/>
              </a:ext>
            </a:extLst>
          </p:cNvPr>
          <p:cNvSpPr>
            <a:spLocks noGrp="1"/>
          </p:cNvSpPr>
          <p:nvPr>
            <p:ph type="title"/>
          </p:nvPr>
        </p:nvSpPr>
        <p:spPr>
          <a:xfrm>
            <a:off x="947739" y="692149"/>
            <a:ext cx="10296524" cy="1404937"/>
          </a:xfrm>
        </p:spPr>
        <p:txBody>
          <a:bodyPr/>
          <a:lstStyle/>
          <a:p>
            <a:r>
              <a:rPr lang="de-DE"/>
              <a:t>Titelmasterformat durch Klicken bearbeiten</a:t>
            </a:r>
          </a:p>
        </p:txBody>
      </p:sp>
      <p:sp>
        <p:nvSpPr>
          <p:cNvPr id="10" name="Footer Placeholder 9">
            <a:extLst>
              <a:ext uri="{FF2B5EF4-FFF2-40B4-BE49-F238E27FC236}">
                <a16:creationId xmlns:a16="http://schemas.microsoft.com/office/drawing/2014/main" id="{71A4F4E8-41E6-43E5-86D4-144034C85E40}"/>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1135336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Felder (Text/Bi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73405DF-DDE4-4B3F-BD48-FC67B9175B28}"/>
              </a:ext>
            </a:extLst>
          </p:cNvPr>
          <p:cNvGraphicFramePr>
            <a:graphicFrameLocks noChangeAspect="1"/>
          </p:cNvGraphicFramePr>
          <p:nvPr userDrawn="1">
            <p:custDataLst>
              <p:tags r:id="rId2"/>
            </p:custDataLst>
            <p:extLst>
              <p:ext uri="{D42A27DB-BD31-4B8C-83A1-F6EECF244321}">
                <p14:modId xmlns:p14="http://schemas.microsoft.com/office/powerpoint/2010/main" val="2018058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EEA7A5B-CC69-48D1-B35F-8500863105E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6" name="Content Placeholder 2"/>
          <p:cNvSpPr>
            <a:spLocks noGrp="1"/>
          </p:cNvSpPr>
          <p:nvPr>
            <p:ph sz="half" idx="1"/>
          </p:nvPr>
        </p:nvSpPr>
        <p:spPr>
          <a:xfrm>
            <a:off x="947739" y="2097088"/>
            <a:ext cx="3060000" cy="4310912"/>
          </a:xfr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Content Placeholder 3"/>
          <p:cNvSpPr>
            <a:spLocks noGrp="1"/>
          </p:cNvSpPr>
          <p:nvPr>
            <p:ph sz="half" idx="2"/>
          </p:nvPr>
        </p:nvSpPr>
        <p:spPr>
          <a:xfrm>
            <a:off x="4566001" y="2097088"/>
            <a:ext cx="3060000" cy="4310912"/>
          </a:xfr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Content Placeholder 3">
            <a:extLst>
              <a:ext uri="{FF2B5EF4-FFF2-40B4-BE49-F238E27FC236}">
                <a16:creationId xmlns:a16="http://schemas.microsoft.com/office/drawing/2014/main" id="{51F02B2B-2724-554D-82D3-E93B5519A17A}"/>
              </a:ext>
            </a:extLst>
          </p:cNvPr>
          <p:cNvSpPr>
            <a:spLocks noGrp="1"/>
          </p:cNvSpPr>
          <p:nvPr>
            <p:ph sz="half" idx="13"/>
          </p:nvPr>
        </p:nvSpPr>
        <p:spPr>
          <a:xfrm>
            <a:off x="8184263" y="2097088"/>
            <a:ext cx="3060000" cy="4310912"/>
          </a:xfr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itle 10">
            <a:extLst>
              <a:ext uri="{FF2B5EF4-FFF2-40B4-BE49-F238E27FC236}">
                <a16:creationId xmlns:a16="http://schemas.microsoft.com/office/drawing/2014/main" id="{F23DF60E-5BB4-4358-9ED3-0B06131E2A5C}"/>
              </a:ext>
            </a:extLst>
          </p:cNvPr>
          <p:cNvSpPr>
            <a:spLocks noGrp="1"/>
          </p:cNvSpPr>
          <p:nvPr>
            <p:ph type="title"/>
          </p:nvPr>
        </p:nvSpPr>
        <p:spPr>
          <a:xfrm>
            <a:off x="947739" y="692149"/>
            <a:ext cx="10296524" cy="1404937"/>
          </a:xfrm>
        </p:spPr>
        <p:txBody>
          <a:bodyPr/>
          <a:lstStyle/>
          <a:p>
            <a:r>
              <a:rPr lang="de-DE"/>
              <a:t>Titelmasterformat durch Klicken bearbeiten</a:t>
            </a:r>
          </a:p>
        </p:txBody>
      </p:sp>
      <p:sp>
        <p:nvSpPr>
          <p:cNvPr id="12" name="Footer Placeholder 11">
            <a:extLst>
              <a:ext uri="{FF2B5EF4-FFF2-40B4-BE49-F238E27FC236}">
                <a16:creationId xmlns:a16="http://schemas.microsoft.com/office/drawing/2014/main" id="{B67601A5-58AC-4B70-8384-E8B22377E0CA}"/>
              </a:ext>
            </a:extLst>
          </p:cNvPr>
          <p:cNvSpPr>
            <a:spLocks noGrp="1"/>
          </p:cNvSpPr>
          <p:nvPr>
            <p:ph type="ftr" sz="quarter" idx="14"/>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2169343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3-spalti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C182B74-8C6D-4413-AFAC-24A2B937F299}"/>
              </a:ext>
            </a:extLst>
          </p:cNvPr>
          <p:cNvGraphicFramePr>
            <a:graphicFrameLocks noChangeAspect="1"/>
          </p:cNvGraphicFramePr>
          <p:nvPr userDrawn="1">
            <p:custDataLst>
              <p:tags r:id="rId2"/>
            </p:custDataLst>
            <p:extLst>
              <p:ext uri="{D42A27DB-BD31-4B8C-83A1-F6EECF244321}">
                <p14:modId xmlns:p14="http://schemas.microsoft.com/office/powerpoint/2010/main" val="2708285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D9F2C3B-65EA-4BDE-A2B5-D40F165DF28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2097088"/>
            <a:ext cx="10296524" cy="4310912"/>
          </a:xfrm>
        </p:spPr>
        <p:txBody>
          <a:bodyPr numCol="3" spcCol="360000"/>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itle 8">
            <a:extLst>
              <a:ext uri="{FF2B5EF4-FFF2-40B4-BE49-F238E27FC236}">
                <a16:creationId xmlns:a16="http://schemas.microsoft.com/office/drawing/2014/main" id="{730F1A20-A4A7-4C1A-8E8E-5AC976BCE643}"/>
              </a:ext>
            </a:extLst>
          </p:cNvPr>
          <p:cNvSpPr>
            <a:spLocks noGrp="1"/>
          </p:cNvSpPr>
          <p:nvPr>
            <p:ph type="title"/>
          </p:nvPr>
        </p:nvSpPr>
        <p:spPr>
          <a:xfrm>
            <a:off x="947739" y="692149"/>
            <a:ext cx="10296524" cy="1404937"/>
          </a:xfrm>
        </p:spPr>
        <p:txBody>
          <a:bodyPr/>
          <a:lstStyle/>
          <a:p>
            <a:r>
              <a:rPr lang="de-DE"/>
              <a:t>Titelmasterformat durch Klicken bearbeiten</a:t>
            </a:r>
          </a:p>
        </p:txBody>
      </p:sp>
      <p:sp>
        <p:nvSpPr>
          <p:cNvPr id="10" name="Footer Placeholder 9">
            <a:extLst>
              <a:ext uri="{FF2B5EF4-FFF2-40B4-BE49-F238E27FC236}">
                <a16:creationId xmlns:a16="http://schemas.microsoft.com/office/drawing/2014/main" id="{1EDCA4C6-2ACE-4627-BE54-8F5B288E0D0B}"/>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1569565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Felder (Text/Bi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8CA7A7F-18CF-42AB-93B5-CE02169C7548}"/>
              </a:ext>
            </a:extLst>
          </p:cNvPr>
          <p:cNvGraphicFramePr>
            <a:graphicFrameLocks noChangeAspect="1"/>
          </p:cNvGraphicFramePr>
          <p:nvPr userDrawn="1">
            <p:custDataLst>
              <p:tags r:id="rId2"/>
            </p:custDataLst>
            <p:extLst>
              <p:ext uri="{D42A27DB-BD31-4B8C-83A1-F6EECF244321}">
                <p14:modId xmlns:p14="http://schemas.microsoft.com/office/powerpoint/2010/main" val="759419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EA2FB6F-4CCF-4483-B0FF-497BECC7F5B8}"/>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6" name="Content Placeholder 2"/>
          <p:cNvSpPr>
            <a:spLocks noGrp="1"/>
          </p:cNvSpPr>
          <p:nvPr>
            <p:ph sz="half" idx="1"/>
          </p:nvPr>
        </p:nvSpPr>
        <p:spPr>
          <a:xfrm>
            <a:off x="947739" y="2097088"/>
            <a:ext cx="2340000" cy="4310912"/>
          </a:xfr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Content Placeholder 3"/>
          <p:cNvSpPr>
            <a:spLocks noGrp="1"/>
          </p:cNvSpPr>
          <p:nvPr>
            <p:ph sz="half" idx="2"/>
          </p:nvPr>
        </p:nvSpPr>
        <p:spPr>
          <a:xfrm>
            <a:off x="3599914" y="2097088"/>
            <a:ext cx="2340000" cy="4310912"/>
          </a:xfr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Content Placeholder 3">
            <a:extLst>
              <a:ext uri="{FF2B5EF4-FFF2-40B4-BE49-F238E27FC236}">
                <a16:creationId xmlns:a16="http://schemas.microsoft.com/office/drawing/2014/main" id="{51F02B2B-2724-554D-82D3-E93B5519A17A}"/>
              </a:ext>
            </a:extLst>
          </p:cNvPr>
          <p:cNvSpPr>
            <a:spLocks noGrp="1"/>
          </p:cNvSpPr>
          <p:nvPr>
            <p:ph sz="half" idx="13"/>
          </p:nvPr>
        </p:nvSpPr>
        <p:spPr>
          <a:xfrm>
            <a:off x="8904263" y="2097088"/>
            <a:ext cx="2340000" cy="4310912"/>
          </a:xfrm>
        </p:spPr>
        <p:txBody>
          <a:bodyPr/>
          <a:lstStyle>
            <a:lvl3pPr>
              <a:defRPr b="0">
                <a:solidFill>
                  <a:schemeClr val="tx1"/>
                </a:solidFill>
              </a:defRPr>
            </a:lvl3pPr>
            <a:lvl4pPr>
              <a:defRPr b="1">
                <a:solidFill>
                  <a:schemeClr val="tx2"/>
                </a:solidFill>
              </a:defRPr>
            </a:lvl4pPr>
            <a:lvl8pPr>
              <a:spcBef>
                <a:spcPts val="525"/>
              </a:spcBef>
              <a:spcAft>
                <a:spcPts val="0"/>
              </a:spcAft>
              <a:defRPr/>
            </a:lvl8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Content Placeholder 3">
            <a:extLst>
              <a:ext uri="{FF2B5EF4-FFF2-40B4-BE49-F238E27FC236}">
                <a16:creationId xmlns:a16="http://schemas.microsoft.com/office/drawing/2014/main" id="{F27FE177-075A-6045-8624-77FF676D6047}"/>
              </a:ext>
            </a:extLst>
          </p:cNvPr>
          <p:cNvSpPr>
            <a:spLocks noGrp="1"/>
          </p:cNvSpPr>
          <p:nvPr>
            <p:ph sz="half" idx="14"/>
          </p:nvPr>
        </p:nvSpPr>
        <p:spPr>
          <a:xfrm>
            <a:off x="6252089" y="2097088"/>
            <a:ext cx="2340000" cy="4310912"/>
          </a:xfr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Title 11">
            <a:extLst>
              <a:ext uri="{FF2B5EF4-FFF2-40B4-BE49-F238E27FC236}">
                <a16:creationId xmlns:a16="http://schemas.microsoft.com/office/drawing/2014/main" id="{4F9EBB6B-48B6-455B-A218-EB6DFA7CBD94}"/>
              </a:ext>
            </a:extLst>
          </p:cNvPr>
          <p:cNvSpPr>
            <a:spLocks noGrp="1"/>
          </p:cNvSpPr>
          <p:nvPr>
            <p:ph type="title"/>
          </p:nvPr>
        </p:nvSpPr>
        <p:spPr>
          <a:xfrm>
            <a:off x="947739" y="692149"/>
            <a:ext cx="10296524" cy="1404937"/>
          </a:xfrm>
        </p:spPr>
        <p:txBody>
          <a:bodyPr/>
          <a:lstStyle/>
          <a:p>
            <a:r>
              <a:rPr lang="de-DE"/>
              <a:t>Titelmasterformat durch Klicken bearbeiten</a:t>
            </a:r>
          </a:p>
        </p:txBody>
      </p:sp>
      <p:sp>
        <p:nvSpPr>
          <p:cNvPr id="13" name="Footer Placeholder 12">
            <a:extLst>
              <a:ext uri="{FF2B5EF4-FFF2-40B4-BE49-F238E27FC236}">
                <a16:creationId xmlns:a16="http://schemas.microsoft.com/office/drawing/2014/main" id="{D80CF2E0-C9F7-41B0-A531-2C79A57C5639}"/>
              </a:ext>
            </a:extLst>
          </p:cNvPr>
          <p:cNvSpPr>
            <a:spLocks noGrp="1"/>
          </p:cNvSpPr>
          <p:nvPr>
            <p:ph type="ftr" sz="quarter" idx="15"/>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1219625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4-spalti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29E846F-D6EF-4F38-BEA1-DD2E6EE76E5E}"/>
              </a:ext>
            </a:extLst>
          </p:cNvPr>
          <p:cNvGraphicFramePr>
            <a:graphicFrameLocks noChangeAspect="1"/>
          </p:cNvGraphicFramePr>
          <p:nvPr userDrawn="1">
            <p:custDataLst>
              <p:tags r:id="rId2"/>
            </p:custDataLst>
            <p:extLst>
              <p:ext uri="{D42A27DB-BD31-4B8C-83A1-F6EECF244321}">
                <p14:modId xmlns:p14="http://schemas.microsoft.com/office/powerpoint/2010/main" val="3170395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ECDDCE0-6FB0-4AE2-A021-2B9544EF1C5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2097088"/>
            <a:ext cx="10296524" cy="4310912"/>
          </a:xfrm>
        </p:spPr>
        <p:txBody>
          <a:bodyPr numCol="4" spcCol="288000"/>
          <a:lstStyle>
            <a:lvl3pPr>
              <a:defRPr b="0">
                <a:solidFill>
                  <a:schemeClr val="tx1"/>
                </a:solidFill>
              </a:defRPr>
            </a:lvl3pPr>
            <a:lvl4pPr>
              <a:defRPr b="1">
                <a:solidFill>
                  <a:schemeClr val="tx2"/>
                </a:solidFill>
              </a:defRPr>
            </a:lvl4pPr>
            <a:lvl8pPr>
              <a:lnSpc>
                <a:spcPts val="1100"/>
              </a:lnSpc>
              <a:spcBef>
                <a:spcPts val="525"/>
              </a:spcBef>
              <a:spcAft>
                <a:spcPts val="0"/>
              </a:spcAft>
              <a:defRPr/>
            </a:lvl8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itle 8">
            <a:extLst>
              <a:ext uri="{FF2B5EF4-FFF2-40B4-BE49-F238E27FC236}">
                <a16:creationId xmlns:a16="http://schemas.microsoft.com/office/drawing/2014/main" id="{C50071A1-8A74-45B2-A989-D27068F99AD6}"/>
              </a:ext>
            </a:extLst>
          </p:cNvPr>
          <p:cNvSpPr>
            <a:spLocks noGrp="1"/>
          </p:cNvSpPr>
          <p:nvPr>
            <p:ph type="title"/>
          </p:nvPr>
        </p:nvSpPr>
        <p:spPr>
          <a:xfrm>
            <a:off x="947739" y="692149"/>
            <a:ext cx="10296524" cy="1404937"/>
          </a:xfrm>
        </p:spPr>
        <p:txBody>
          <a:bodyPr/>
          <a:lstStyle/>
          <a:p>
            <a:r>
              <a:rPr lang="de-DE"/>
              <a:t>Titelmasterformat durch Klicken bearbeiten</a:t>
            </a:r>
          </a:p>
        </p:txBody>
      </p:sp>
      <p:sp>
        <p:nvSpPr>
          <p:cNvPr id="10" name="Footer Placeholder 9">
            <a:extLst>
              <a:ext uri="{FF2B5EF4-FFF2-40B4-BE49-F238E27FC236}">
                <a16:creationId xmlns:a16="http://schemas.microsoft.com/office/drawing/2014/main" id="{26E9F9AB-CADF-4A81-A991-F3A1A1806275}"/>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391582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Spalte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FDE2241-1AF0-49A8-922F-CB987C6D8A0A}"/>
              </a:ext>
            </a:extLst>
          </p:cNvPr>
          <p:cNvGraphicFramePr>
            <a:graphicFrameLocks noChangeAspect="1"/>
          </p:cNvGraphicFramePr>
          <p:nvPr userDrawn="1">
            <p:custDataLst>
              <p:tags r:id="rId2"/>
            </p:custDataLst>
            <p:extLst>
              <p:ext uri="{D42A27DB-BD31-4B8C-83A1-F6EECF244321}">
                <p14:modId xmlns:p14="http://schemas.microsoft.com/office/powerpoint/2010/main" val="364190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111491F-25C0-47A3-B8C8-CF423E9D18A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947739" y="2097088"/>
            <a:ext cx="3060000" cy="4310912"/>
          </a:xfr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02163" y="2097088"/>
            <a:ext cx="6642100" cy="4310912"/>
          </a:xfr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9">
            <a:extLst>
              <a:ext uri="{FF2B5EF4-FFF2-40B4-BE49-F238E27FC236}">
                <a16:creationId xmlns:a16="http://schemas.microsoft.com/office/drawing/2014/main" id="{2455E15A-CF7F-4A54-BC65-334E16D17EC8}"/>
              </a:ext>
            </a:extLst>
          </p:cNvPr>
          <p:cNvSpPr>
            <a:spLocks noGrp="1"/>
          </p:cNvSpPr>
          <p:nvPr>
            <p:ph type="title"/>
          </p:nvPr>
        </p:nvSpPr>
        <p:spPr>
          <a:xfrm>
            <a:off x="947739" y="692149"/>
            <a:ext cx="10296524" cy="1404937"/>
          </a:xfrm>
        </p:spPr>
        <p:txBody>
          <a:bodyPr/>
          <a:lstStyle/>
          <a:p>
            <a:r>
              <a:rPr lang="de-DE"/>
              <a:t>Titelmasterformat durch Klicken bearbeiten</a:t>
            </a:r>
          </a:p>
        </p:txBody>
      </p:sp>
      <p:sp>
        <p:nvSpPr>
          <p:cNvPr id="11" name="Footer Placeholder 10">
            <a:extLst>
              <a:ext uri="{FF2B5EF4-FFF2-40B4-BE49-F238E27FC236}">
                <a16:creationId xmlns:a16="http://schemas.microsoft.com/office/drawing/2014/main" id="{DEE745B2-7FBE-4F51-89F3-B7B820B78430}"/>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3834644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 Spalte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A1D4A37-1331-435B-A211-7068997FD9A1}"/>
              </a:ext>
            </a:extLst>
          </p:cNvPr>
          <p:cNvGraphicFramePr>
            <a:graphicFrameLocks noChangeAspect="1"/>
          </p:cNvGraphicFramePr>
          <p:nvPr userDrawn="1">
            <p:custDataLst>
              <p:tags r:id="rId2"/>
            </p:custDataLst>
            <p:extLst>
              <p:ext uri="{D42A27DB-BD31-4B8C-83A1-F6EECF244321}">
                <p14:modId xmlns:p14="http://schemas.microsoft.com/office/powerpoint/2010/main" val="2470566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193015A-FC55-4B7E-8DBE-5DF6AAB16C8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8207170" y="2097088"/>
            <a:ext cx="3037093" cy="4310912"/>
          </a:xfr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947739" y="2097088"/>
            <a:ext cx="6660000" cy="4310912"/>
          </a:xfr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9">
            <a:extLst>
              <a:ext uri="{FF2B5EF4-FFF2-40B4-BE49-F238E27FC236}">
                <a16:creationId xmlns:a16="http://schemas.microsoft.com/office/drawing/2014/main" id="{A298DB1A-2FBE-4B43-929F-D8A944C8D6D7}"/>
              </a:ext>
            </a:extLst>
          </p:cNvPr>
          <p:cNvSpPr>
            <a:spLocks noGrp="1"/>
          </p:cNvSpPr>
          <p:nvPr>
            <p:ph type="title"/>
          </p:nvPr>
        </p:nvSpPr>
        <p:spPr>
          <a:xfrm>
            <a:off x="947739" y="692149"/>
            <a:ext cx="10296524" cy="1404937"/>
          </a:xfrm>
        </p:spPr>
        <p:txBody>
          <a:bodyPr/>
          <a:lstStyle/>
          <a:p>
            <a:r>
              <a:rPr lang="de-DE"/>
              <a:t>Titelmasterformat durch Klicken bearbeiten</a:t>
            </a:r>
          </a:p>
        </p:txBody>
      </p:sp>
      <p:sp>
        <p:nvSpPr>
          <p:cNvPr id="11" name="Footer Placeholder 10">
            <a:extLst>
              <a:ext uri="{FF2B5EF4-FFF2-40B4-BE49-F238E27FC236}">
                <a16:creationId xmlns:a16="http://schemas.microsoft.com/office/drawing/2014/main" id="{E902DFC1-1B36-4B69-A65A-1E64FEF5C1F0}"/>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1677567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5F05C30-C7CF-4BED-ACA7-6138A5FB09A4}"/>
              </a:ext>
            </a:extLst>
          </p:cNvPr>
          <p:cNvGraphicFramePr>
            <a:graphicFrameLocks noChangeAspect="1"/>
          </p:cNvGraphicFramePr>
          <p:nvPr userDrawn="1">
            <p:custDataLst>
              <p:tags r:id="rId2"/>
            </p:custDataLst>
            <p:extLst>
              <p:ext uri="{D42A27DB-BD31-4B8C-83A1-F6EECF244321}">
                <p14:modId xmlns:p14="http://schemas.microsoft.com/office/powerpoint/2010/main" val="2206591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Folie" r:id="rId6" imgW="384" imgH="385" progId="TCLayout.ActiveDocument.1">
                  <p:embed/>
                </p:oleObj>
              </mc:Choice>
              <mc:Fallback>
                <p:oleObj name="think-cell Folie" r:id="rId6" imgW="384" imgH="385"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1A1027B-D4DE-4331-AC66-77D3E8B8412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idx="1"/>
          </p:nvPr>
        </p:nvSpPr>
        <p:spPr/>
        <p:txBody>
          <a:bodyPr/>
          <a:lstStyle>
            <a:lvl1pPr>
              <a:spcBef>
                <a:spcPts val="1150"/>
              </a:spcBef>
              <a:tabLst>
                <a:tab pos="180000" algn="l"/>
                <a:tab pos="360000" algn="l"/>
                <a:tab pos="576000" algn="l"/>
              </a:tabLst>
              <a:defRPr/>
            </a:lvl1pPr>
            <a:lvl2pPr>
              <a:tabLst>
                <a:tab pos="180000" algn="l"/>
                <a:tab pos="360000" algn="l"/>
                <a:tab pos="576000" algn="l"/>
              </a:tabLst>
              <a:defRPr kern="600" spc="40" baseline="0"/>
            </a:lvl2pPr>
            <a:lvl3pPr>
              <a:defRPr b="0">
                <a:solidFill>
                  <a:schemeClr val="tx1"/>
                </a:solidFill>
              </a:defRPr>
            </a:lvl3pPr>
            <a:lvl4pPr>
              <a:defRPr b="1" kern="600" spc="40" baseline="0">
                <a:solidFill>
                  <a:schemeClr val="tx2"/>
                </a:solidFill>
              </a:defRPr>
            </a:lvl4pPr>
            <a:lvl5pPr>
              <a:lnSpc>
                <a:spcPts val="2300"/>
              </a:lnSpc>
              <a:defRPr kern="600" spc="40" baseline="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itle 8">
            <a:extLst>
              <a:ext uri="{FF2B5EF4-FFF2-40B4-BE49-F238E27FC236}">
                <a16:creationId xmlns:a16="http://schemas.microsoft.com/office/drawing/2014/main" id="{30A92407-1187-4BC7-9440-8FB58293508F}"/>
              </a:ext>
            </a:extLst>
          </p:cNvPr>
          <p:cNvSpPr>
            <a:spLocks noGrp="1"/>
          </p:cNvSpPr>
          <p:nvPr>
            <p:ph type="title"/>
          </p:nvPr>
        </p:nvSpPr>
        <p:spPr/>
        <p:txBody>
          <a:bodyPr/>
          <a:lstStyle/>
          <a:p>
            <a:r>
              <a:rPr lang="de-DE"/>
              <a:t>Titelmasterformat durch Klicken bearbeiten</a:t>
            </a:r>
          </a:p>
        </p:txBody>
      </p:sp>
      <p:sp>
        <p:nvSpPr>
          <p:cNvPr id="10" name="Footer Placeholder 9">
            <a:extLst>
              <a:ext uri="{FF2B5EF4-FFF2-40B4-BE49-F238E27FC236}">
                <a16:creationId xmlns:a16="http://schemas.microsoft.com/office/drawing/2014/main" id="{EF811C7B-97C7-436D-82F8-E55AB3AC8F1C}"/>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323671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dunkelgrü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9200" y="2196000"/>
            <a:ext cx="9000000" cy="2160000"/>
          </a:xfrm>
          <a:prstGeom prst="rect">
            <a:avLst/>
          </a:prstGeom>
        </p:spPr>
        <p:txBody>
          <a:bodyPr anchor="t" anchorCtr="0"/>
          <a:lstStyle>
            <a:lvl1pPr algn="l">
              <a:lnSpc>
                <a:spcPts val="2600"/>
              </a:lnSpc>
              <a:defRPr sz="2300" baseline="0">
                <a:solidFill>
                  <a:schemeClr val="bg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440000" y="3744000"/>
            <a:ext cx="9144000" cy="2160000"/>
          </a:xfrm>
        </p:spPr>
        <p:txBody>
          <a:bodyPr anchor="b" anchorCtr="0"/>
          <a:lstStyle>
            <a:lvl1pPr marL="0" indent="0" algn="l">
              <a:spcBef>
                <a:spcPts val="2300"/>
              </a:spcBef>
              <a:buNone/>
              <a:defRPr sz="1900" spc="19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Footer Placeholder 3">
            <a:extLst>
              <a:ext uri="{FF2B5EF4-FFF2-40B4-BE49-F238E27FC236}">
                <a16:creationId xmlns:a16="http://schemas.microsoft.com/office/drawing/2014/main" id="{8ECEE6E5-DB8B-472C-8377-0C6AA874D1F6}"/>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1637759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6" name="Content Placeholder 2"/>
          <p:cNvSpPr>
            <a:spLocks noGrp="1"/>
          </p:cNvSpPr>
          <p:nvPr>
            <p:ph sz="half" idx="1" hasCustomPrompt="1"/>
          </p:nvPr>
        </p:nvSpPr>
        <p:spPr>
          <a:xfrm>
            <a:off x="947739" y="692150"/>
            <a:ext cx="10296524" cy="5715850"/>
          </a:xfrm>
        </p:spPr>
        <p:txBody>
          <a:bodyPr numCol="1" spcCol="540000"/>
          <a:lstStyle>
            <a:lvl1pPr marL="0" indent="0">
              <a:buFont typeface="Arial" panose="020B0604020202020204" pitchFamily="34" charset="0"/>
              <a:buNone/>
              <a:defRPr/>
            </a:lvl1pPr>
            <a:lvl3pPr>
              <a:defRPr b="0">
                <a:solidFill>
                  <a:schemeClr val="tx1"/>
                </a:solidFill>
              </a:defRPr>
            </a:lvl3pPr>
            <a:lvl4pPr>
              <a:defRPr b="1">
                <a:solidFill>
                  <a:schemeClr val="tx2"/>
                </a:solidFill>
              </a:defRPr>
            </a:lvl4pPr>
            <a:lvl5pPr marL="354013" indent="-176213">
              <a:buFont typeface="Arial" panose="020B0604020202020204" pitchFamily="34" charset="0"/>
              <a:buChar char="•"/>
              <a:defRPr/>
            </a:lvl5pPr>
          </a:lstStyle>
          <a:p>
            <a:pPr lvl="0"/>
            <a:r>
              <a:rPr lang="de-DE" dirty="0"/>
              <a:t>FOLIE OHNE TITEL (Ausnahme)</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err="1"/>
              <a:t>Sixt</a:t>
            </a:r>
            <a:r>
              <a:rPr lang="en-US" dirty="0"/>
              <a:t> level</a:t>
            </a:r>
          </a:p>
          <a:p>
            <a:pPr lvl="6"/>
            <a:r>
              <a:rPr lang="en-US" dirty="0"/>
              <a:t>Seventh level</a:t>
            </a:r>
          </a:p>
          <a:p>
            <a:pPr lvl="7"/>
            <a:r>
              <a:rPr lang="en-US" dirty="0"/>
              <a:t>Eight level</a:t>
            </a:r>
          </a:p>
        </p:txBody>
      </p:sp>
      <p:sp>
        <p:nvSpPr>
          <p:cNvPr id="2" name="Footer Placeholder 1">
            <a:extLst>
              <a:ext uri="{FF2B5EF4-FFF2-40B4-BE49-F238E27FC236}">
                <a16:creationId xmlns:a16="http://schemas.microsoft.com/office/drawing/2014/main" id="{7B8FC9C2-A520-4EFC-B13F-6FAAFCBD5460}"/>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2824973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898B50-3A96-4348-B1B1-76B8EAE74367}"/>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309067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userDrawn="1">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Titelmasterformat durch Klicken bearbeiten</a:t>
            </a:r>
          </a:p>
        </p:txBody>
      </p:sp>
      <p:sp>
        <p:nvSpPr>
          <p:cNvPr id="10" name="Footer Placeholder 9">
            <a:extLst>
              <a:ext uri="{FF2B5EF4-FFF2-40B4-BE49-F238E27FC236}">
                <a16:creationId xmlns:a16="http://schemas.microsoft.com/office/drawing/2014/main" id="{96DF20C0-9653-44CB-B680-DA847CB0A983}"/>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653634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Kapiteltrenn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998" y="2988000"/>
            <a:ext cx="10717200" cy="3600000"/>
          </a:xfrm>
          <a:prstGeom prst="rect">
            <a:avLst/>
          </a:prstGeom>
        </p:spPr>
        <p:txBody>
          <a:bodyPr anchor="t" anchorCtr="0"/>
          <a:lstStyle>
            <a:lvl1pPr>
              <a:defRPr sz="2300" spc="230" baseline="0"/>
            </a:lvl1pPr>
          </a:lstStyle>
          <a:p>
            <a:r>
              <a:rPr lang="de-DE"/>
              <a:t>Titelmasterformat durch Klicken bearbeiten</a:t>
            </a:r>
            <a:endParaRPr lang="en-US" dirty="0"/>
          </a:p>
        </p:txBody>
      </p:sp>
    </p:spTree>
    <p:extLst>
      <p:ext uri="{BB962C8B-B14F-4D97-AF65-F5344CB8AC3E}">
        <p14:creationId xmlns:p14="http://schemas.microsoft.com/office/powerpoint/2010/main" val="108138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grü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9200" y="2196000"/>
            <a:ext cx="9000000" cy="2160000"/>
          </a:xfrm>
          <a:prstGeom prst="rect">
            <a:avLst/>
          </a:prstGeom>
        </p:spPr>
        <p:txBody>
          <a:bodyPr anchor="t" anchorCtr="0"/>
          <a:lstStyle>
            <a:lvl1pPr algn="l">
              <a:lnSpc>
                <a:spcPts val="2600"/>
              </a:lnSpc>
              <a:defRPr sz="2300" baseline="0">
                <a:solidFill>
                  <a:schemeClr val="bg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440000" y="3744000"/>
            <a:ext cx="9144000" cy="2160000"/>
          </a:xfrm>
        </p:spPr>
        <p:txBody>
          <a:bodyPr anchor="b" anchorCtr="0"/>
          <a:lstStyle>
            <a:lvl1pPr marL="0" indent="0" algn="l">
              <a:spcBef>
                <a:spcPts val="2300"/>
              </a:spcBef>
              <a:buNone/>
              <a:defRPr sz="1900" spc="19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Footer Placeholder 3">
            <a:extLst>
              <a:ext uri="{FF2B5EF4-FFF2-40B4-BE49-F238E27FC236}">
                <a16:creationId xmlns:a16="http://schemas.microsoft.com/office/drawing/2014/main" id="{862D5D59-E9B2-42BF-A061-8A51677792FD}"/>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240354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hellbla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9200" y="2196000"/>
            <a:ext cx="9000000" cy="2160000"/>
          </a:xfrm>
          <a:prstGeom prst="rect">
            <a:avLst/>
          </a:prstGeom>
        </p:spPr>
        <p:txBody>
          <a:bodyPr anchor="t" anchorCtr="0"/>
          <a:lstStyle>
            <a:lvl1pPr algn="l">
              <a:lnSpc>
                <a:spcPts val="2600"/>
              </a:lnSpc>
              <a:defRPr sz="2300" baseline="0">
                <a:solidFill>
                  <a:schemeClr val="bg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440000" y="3744000"/>
            <a:ext cx="9144000" cy="2160000"/>
          </a:xfrm>
        </p:spPr>
        <p:txBody>
          <a:bodyPr anchor="b" anchorCtr="0"/>
          <a:lstStyle>
            <a:lvl1pPr marL="0" indent="0" algn="l">
              <a:spcBef>
                <a:spcPts val="2300"/>
              </a:spcBef>
              <a:buNone/>
              <a:defRPr sz="1900" spc="19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Footer Placeholder 3">
            <a:extLst>
              <a:ext uri="{FF2B5EF4-FFF2-40B4-BE49-F238E27FC236}">
                <a16:creationId xmlns:a16="http://schemas.microsoft.com/office/drawing/2014/main" id="{E69DB118-779A-465C-8A6D-0925A1A8E75B}"/>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9832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folie gra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9200" y="2196000"/>
            <a:ext cx="9000000" cy="2160000"/>
          </a:xfrm>
          <a:prstGeom prst="rect">
            <a:avLst/>
          </a:prstGeom>
        </p:spPr>
        <p:txBody>
          <a:bodyPr anchor="t" anchorCtr="0"/>
          <a:lstStyle>
            <a:lvl1pPr algn="l">
              <a:lnSpc>
                <a:spcPts val="2600"/>
              </a:lnSpc>
              <a:defRPr sz="2300" baseline="0">
                <a:solidFill>
                  <a:schemeClr val="bg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440000" y="3744000"/>
            <a:ext cx="9144000" cy="2160000"/>
          </a:xfrm>
        </p:spPr>
        <p:txBody>
          <a:bodyPr anchor="b" anchorCtr="0"/>
          <a:lstStyle>
            <a:lvl1pPr marL="0" indent="0" algn="l">
              <a:spcBef>
                <a:spcPts val="2300"/>
              </a:spcBef>
              <a:buNone/>
              <a:defRPr sz="1900" spc="19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Footer Placeholder 3">
            <a:extLst>
              <a:ext uri="{FF2B5EF4-FFF2-40B4-BE49-F238E27FC236}">
                <a16:creationId xmlns:a16="http://schemas.microsoft.com/office/drawing/2014/main" id="{7DF1544B-68F0-4475-A9C7-4C5B075C02CB}"/>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169140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elfolie farbig + grü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35200"/>
            <a:ext cx="6089651" cy="2032000"/>
          </a:xfrm>
          <a:prstGeom prst="rect">
            <a:avLst/>
          </a:prstGeom>
          <a:solidFill>
            <a:schemeClr val="tx2"/>
          </a:solidFill>
        </p:spPr>
        <p:txBody>
          <a:bodyPr wrap="square" lIns="198000" tIns="158400" rIns="108000" bIns="108000" anchor="t" anchorCtr="0">
            <a:noAutofit/>
          </a:bodyPr>
          <a:lstStyle>
            <a:lvl1pPr algn="l">
              <a:lnSpc>
                <a:spcPts val="2600"/>
              </a:lnSpc>
              <a:defRPr sz="2300" baseline="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6499225" y="5083175"/>
            <a:ext cx="4870449" cy="1219199"/>
          </a:xfrm>
          <a:solidFill>
            <a:schemeClr val="tx2"/>
          </a:solidFill>
        </p:spPr>
        <p:txBody>
          <a:bodyPr lIns="187200" tIns="158400" rIns="108000" bIns="172800" anchor="b" anchorCtr="0"/>
          <a:lstStyle>
            <a:lvl1pPr marL="0" indent="0" algn="l">
              <a:spcBef>
                <a:spcPts val="2300"/>
              </a:spcBef>
              <a:buNone/>
              <a:defRPr sz="1900" spc="19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Footer Placeholder 3">
            <a:extLst>
              <a:ext uri="{FF2B5EF4-FFF2-40B4-BE49-F238E27FC236}">
                <a16:creationId xmlns:a16="http://schemas.microsoft.com/office/drawing/2014/main" id="{3D5D9F8A-C438-4962-8518-060144F575A5}"/>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1791446234"/>
      </p:ext>
    </p:extLst>
  </p:cSld>
  <p:clrMapOvr>
    <a:masterClrMapping/>
  </p:clrMapOvr>
  <p:extLst>
    <p:ext uri="{DCECCB84-F9BA-43D5-87BE-67443E8EF086}">
      <p15:sldGuideLst xmlns:p15="http://schemas.microsoft.com/office/powerpoint/2012/main">
        <p15:guide id="1" pos="512" userDrawn="1">
          <p15:clr>
            <a:srgbClr val="FBAE40"/>
          </p15:clr>
        </p15:guide>
        <p15:guide id="2" orient="horz" pos="1408" userDrawn="1">
          <p15:clr>
            <a:srgbClr val="FBAE40"/>
          </p15:clr>
        </p15:guide>
        <p15:guide id="3" orient="horz" pos="1792" userDrawn="1">
          <p15:clr>
            <a:srgbClr val="FBAE40"/>
          </p15:clr>
        </p15:guide>
        <p15:guide id="4" orient="horz" pos="1918" userDrawn="1">
          <p15:clr>
            <a:srgbClr val="FBAE40"/>
          </p15:clr>
        </p15:guide>
        <p15:guide id="5" orient="horz" pos="2046" userDrawn="1">
          <p15:clr>
            <a:srgbClr val="FBAE40"/>
          </p15:clr>
        </p15:guide>
        <p15:guide id="6" orient="horz" pos="2176" userDrawn="1">
          <p15:clr>
            <a:srgbClr val="FBAE40"/>
          </p15:clr>
        </p15:guide>
        <p15:guide id="7" orient="horz" pos="2302" userDrawn="1">
          <p15:clr>
            <a:srgbClr val="FBAE40"/>
          </p15:clr>
        </p15:guide>
        <p15:guide id="8" orient="horz" pos="2432" userDrawn="1">
          <p15:clr>
            <a:srgbClr val="FBAE40"/>
          </p15:clr>
        </p15:guide>
        <p15:guide id="9" orient="horz" pos="2546" userDrawn="1">
          <p15:clr>
            <a:srgbClr val="FBAE40"/>
          </p15:clr>
        </p15:guide>
        <p15:guide id="10" orient="horz" pos="2688" userDrawn="1">
          <p15:clr>
            <a:srgbClr val="FBAE40"/>
          </p15:clr>
        </p15:guide>
        <p15:guide id="11" orient="horz" pos="2818" userDrawn="1">
          <p15:clr>
            <a:srgbClr val="FBAE40"/>
          </p15:clr>
        </p15:guide>
        <p15:guide id="12" orient="horz" pos="2944" userDrawn="1">
          <p15:clr>
            <a:srgbClr val="FBAE40"/>
          </p15:clr>
        </p15:guide>
        <p15:guide id="13" orient="horz" pos="3074" userDrawn="1">
          <p15:clr>
            <a:srgbClr val="FBAE40"/>
          </p15:clr>
        </p15:guide>
        <p15:guide id="14" orient="horz" pos="3202" userDrawn="1">
          <p15:clr>
            <a:srgbClr val="FBAE40"/>
          </p15:clr>
        </p15:guide>
        <p15:guide id="15" orient="horz" pos="3339" userDrawn="1">
          <p15:clr>
            <a:srgbClr val="FBAE40"/>
          </p15:clr>
        </p15:guide>
        <p15:guide id="16" orient="horz" pos="3456" userDrawn="1">
          <p15:clr>
            <a:srgbClr val="FBAE40"/>
          </p15:clr>
        </p15:guide>
        <p15:guide id="17" orient="horz" pos="3584" userDrawn="1">
          <p15:clr>
            <a:srgbClr val="FBAE40"/>
          </p15:clr>
        </p15:guide>
        <p15:guide id="18" orient="horz" pos="3710" userDrawn="1">
          <p15:clr>
            <a:srgbClr val="FBAE40"/>
          </p15:clr>
        </p15:guide>
        <p15:guide id="19" orient="horz" pos="3838" userDrawn="1">
          <p15:clr>
            <a:srgbClr val="FBAE40"/>
          </p15:clr>
        </p15:guide>
        <p15:guide id="20" orient="horz" pos="3970" userDrawn="1">
          <p15:clr>
            <a:srgbClr val="FBAE40"/>
          </p15:clr>
        </p15:guide>
        <p15:guide id="21" pos="7162" userDrawn="1">
          <p15:clr>
            <a:srgbClr val="FBAE40"/>
          </p15:clr>
        </p15:guide>
        <p15:guide id="22" pos="5626" userDrawn="1">
          <p15:clr>
            <a:srgbClr val="FBAE40"/>
          </p15:clr>
        </p15:guide>
        <p15:guide id="23" pos="5500" userDrawn="1">
          <p15:clr>
            <a:srgbClr val="FBAE40"/>
          </p15:clr>
        </p15:guide>
        <p15:guide id="24" pos="5372" userDrawn="1">
          <p15:clr>
            <a:srgbClr val="FBAE40"/>
          </p15:clr>
        </p15:guide>
        <p15:guide id="25" pos="5246" userDrawn="1">
          <p15:clr>
            <a:srgbClr val="FBAE40"/>
          </p15:clr>
        </p15:guide>
        <p15:guide id="26" pos="5116" userDrawn="1">
          <p15:clr>
            <a:srgbClr val="FBAE40"/>
          </p15:clr>
        </p15:guide>
        <p15:guide id="27" pos="4988" userDrawn="1">
          <p15:clr>
            <a:srgbClr val="FBAE40"/>
          </p15:clr>
        </p15:guide>
        <p15:guide id="28" pos="4860" userDrawn="1">
          <p15:clr>
            <a:srgbClr val="FBAE40"/>
          </p15:clr>
        </p15:guide>
        <p15:guide id="29" pos="4732" userDrawn="1">
          <p15:clr>
            <a:srgbClr val="FBAE40"/>
          </p15:clr>
        </p15:guide>
        <p15:guide id="30" pos="4602" userDrawn="1">
          <p15:clr>
            <a:srgbClr val="FBAE40"/>
          </p15:clr>
        </p15:guide>
        <p15:guide id="31" pos="4476" userDrawn="1">
          <p15:clr>
            <a:srgbClr val="FBAE40"/>
          </p15:clr>
        </p15:guide>
        <p15:guide id="32" pos="4348" userDrawn="1">
          <p15:clr>
            <a:srgbClr val="FBAE40"/>
          </p15:clr>
        </p15:guide>
        <p15:guide id="33" pos="4220" userDrawn="1">
          <p15:clr>
            <a:srgbClr val="FBAE40"/>
          </p15:clr>
        </p15:guide>
        <p15:guide id="34" pos="4094" userDrawn="1">
          <p15:clr>
            <a:srgbClr val="FBAE40"/>
          </p15:clr>
        </p15:guide>
        <p15:guide id="35" pos="3966" userDrawn="1">
          <p15:clr>
            <a:srgbClr val="FBAE40"/>
          </p15:clr>
        </p15:guide>
        <p15:guide id="36" pos="3838" userDrawn="1">
          <p15:clr>
            <a:srgbClr val="FBAE40"/>
          </p15:clr>
        </p15:guide>
        <p15:guide id="37" pos="3708" userDrawn="1">
          <p15:clr>
            <a:srgbClr val="FBAE40"/>
          </p15:clr>
        </p15:guide>
        <p15:guide id="38" pos="3580" userDrawn="1">
          <p15:clr>
            <a:srgbClr val="FBAE40"/>
          </p15:clr>
        </p15:guide>
        <p15:guide id="39" pos="3452" userDrawn="1">
          <p15:clr>
            <a:srgbClr val="FBAE40"/>
          </p15:clr>
        </p15:guide>
        <p15:guide id="40" pos="3324" userDrawn="1">
          <p15:clr>
            <a:srgbClr val="FBAE40"/>
          </p15:clr>
        </p15:guide>
        <p15:guide id="41" pos="3196" userDrawn="1">
          <p15:clr>
            <a:srgbClr val="FBAE40"/>
          </p15:clr>
        </p15:guide>
        <p15:guide id="42" pos="3068" userDrawn="1">
          <p15:clr>
            <a:srgbClr val="FBAE40"/>
          </p15:clr>
        </p15:guide>
        <p15:guide id="43" pos="2940" userDrawn="1">
          <p15:clr>
            <a:srgbClr val="FBAE40"/>
          </p15:clr>
        </p15:guide>
        <p15:guide id="44" pos="2812" userDrawn="1">
          <p15:clr>
            <a:srgbClr val="FBAE40"/>
          </p15:clr>
        </p15:guide>
        <p15:guide id="45" pos="2686" userDrawn="1">
          <p15:clr>
            <a:srgbClr val="FBAE40"/>
          </p15:clr>
        </p15:guide>
        <p15:guide id="46" pos="2556" userDrawn="1">
          <p15:clr>
            <a:srgbClr val="FBAE40"/>
          </p15:clr>
        </p15:guide>
        <p15:guide id="47" pos="2430" userDrawn="1">
          <p15:clr>
            <a:srgbClr val="FBAE40"/>
          </p15:clr>
        </p15:guide>
        <p15:guide id="48" pos="2302" userDrawn="1">
          <p15:clr>
            <a:srgbClr val="FBAE40"/>
          </p15:clr>
        </p15:guide>
        <p15:guide id="49" pos="217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elfolie farbig + bla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812800" y="2235200"/>
            <a:ext cx="6089651" cy="2032000"/>
          </a:xfrm>
          <a:prstGeom prst="rect">
            <a:avLst/>
          </a:prstGeom>
          <a:solidFill>
            <a:srgbClr val="29485D"/>
          </a:solidFill>
        </p:spPr>
        <p:txBody>
          <a:bodyPr wrap="square" lIns="198000" tIns="158400" rIns="108000" bIns="108000" anchor="t" anchorCtr="0">
            <a:noAutofit/>
          </a:bodyPr>
          <a:lstStyle>
            <a:lvl1pPr algn="l">
              <a:lnSpc>
                <a:spcPts val="2600"/>
              </a:lnSpc>
              <a:defRPr sz="2300" baseline="0">
                <a:solidFill>
                  <a:schemeClr val="bg1"/>
                </a:solidFill>
              </a:defRPr>
            </a:lvl1pPr>
          </a:lstStyle>
          <a:p>
            <a:r>
              <a:rPr lang="de-DE"/>
              <a:t>Titelmasterformat durch Klicken bearbeiten</a:t>
            </a:r>
            <a:endParaRPr lang="en-US" dirty="0"/>
          </a:p>
        </p:txBody>
      </p:sp>
      <p:sp>
        <p:nvSpPr>
          <p:cNvPr id="6" name="Subtitle 2"/>
          <p:cNvSpPr>
            <a:spLocks noGrp="1"/>
          </p:cNvSpPr>
          <p:nvPr>
            <p:ph type="subTitle" idx="1"/>
          </p:nvPr>
        </p:nvSpPr>
        <p:spPr>
          <a:xfrm>
            <a:off x="6499225" y="5083175"/>
            <a:ext cx="4870449" cy="1219199"/>
          </a:xfrm>
          <a:solidFill>
            <a:srgbClr val="29485D"/>
          </a:solidFill>
        </p:spPr>
        <p:txBody>
          <a:bodyPr lIns="187200" tIns="158400" rIns="108000" bIns="172800" anchor="b" anchorCtr="0"/>
          <a:lstStyle>
            <a:lvl1pPr marL="0" indent="0" algn="l">
              <a:spcBef>
                <a:spcPts val="2300"/>
              </a:spcBef>
              <a:buNone/>
              <a:defRPr sz="1900" spc="19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2" name="Footer Placeholder 1">
            <a:extLst>
              <a:ext uri="{FF2B5EF4-FFF2-40B4-BE49-F238E27FC236}">
                <a16:creationId xmlns:a16="http://schemas.microsoft.com/office/drawing/2014/main" id="{32973028-3882-4980-B8C8-2E29C1E4BDF4}"/>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504918642"/>
      </p:ext>
    </p:extLst>
  </p:cSld>
  <p:clrMapOvr>
    <a:masterClrMapping/>
  </p:clrMapOvr>
  <p:extLst>
    <p:ext uri="{DCECCB84-F9BA-43D5-87BE-67443E8EF086}">
      <p15:sldGuideLst xmlns:p15="http://schemas.microsoft.com/office/powerpoint/2012/main">
        <p15:guide id="1" pos="512">
          <p15:clr>
            <a:srgbClr val="FBAE40"/>
          </p15:clr>
        </p15:guide>
        <p15:guide id="2" orient="horz" pos="1408">
          <p15:clr>
            <a:srgbClr val="FBAE40"/>
          </p15:clr>
        </p15:guide>
        <p15:guide id="3" orient="horz" pos="1792">
          <p15:clr>
            <a:srgbClr val="FBAE40"/>
          </p15:clr>
        </p15:guide>
        <p15:guide id="4" orient="horz" pos="1918">
          <p15:clr>
            <a:srgbClr val="FBAE40"/>
          </p15:clr>
        </p15:guide>
        <p15:guide id="5" orient="horz" pos="2046">
          <p15:clr>
            <a:srgbClr val="FBAE40"/>
          </p15:clr>
        </p15:guide>
        <p15:guide id="6" orient="horz" pos="2176">
          <p15:clr>
            <a:srgbClr val="FBAE40"/>
          </p15:clr>
        </p15:guide>
        <p15:guide id="7" orient="horz" pos="2302">
          <p15:clr>
            <a:srgbClr val="FBAE40"/>
          </p15:clr>
        </p15:guide>
        <p15:guide id="8" orient="horz" pos="2432">
          <p15:clr>
            <a:srgbClr val="FBAE40"/>
          </p15:clr>
        </p15:guide>
        <p15:guide id="9" orient="horz" pos="2558">
          <p15:clr>
            <a:srgbClr val="FBAE40"/>
          </p15:clr>
        </p15:guide>
        <p15:guide id="10" orient="horz" pos="2688">
          <p15:clr>
            <a:srgbClr val="FBAE40"/>
          </p15:clr>
        </p15:guide>
        <p15:guide id="11" orient="horz" pos="2818">
          <p15:clr>
            <a:srgbClr val="FBAE40"/>
          </p15:clr>
        </p15:guide>
        <p15:guide id="12" orient="horz" pos="2944">
          <p15:clr>
            <a:srgbClr val="FBAE40"/>
          </p15:clr>
        </p15:guide>
        <p15:guide id="13" orient="horz" pos="3074">
          <p15:clr>
            <a:srgbClr val="FBAE40"/>
          </p15:clr>
        </p15:guide>
        <p15:guide id="14" orient="horz" pos="3202">
          <p15:clr>
            <a:srgbClr val="FBAE40"/>
          </p15:clr>
        </p15:guide>
        <p15:guide id="15" orient="horz" pos="3328">
          <p15:clr>
            <a:srgbClr val="FBAE40"/>
          </p15:clr>
        </p15:guide>
        <p15:guide id="16" orient="horz" pos="3456">
          <p15:clr>
            <a:srgbClr val="FBAE40"/>
          </p15:clr>
        </p15:guide>
        <p15:guide id="17" orient="horz" pos="3584">
          <p15:clr>
            <a:srgbClr val="FBAE40"/>
          </p15:clr>
        </p15:guide>
        <p15:guide id="18" orient="horz" pos="3710">
          <p15:clr>
            <a:srgbClr val="FBAE40"/>
          </p15:clr>
        </p15:guide>
        <p15:guide id="19" orient="horz" pos="3838">
          <p15:clr>
            <a:srgbClr val="FBAE40"/>
          </p15:clr>
        </p15:guide>
        <p15:guide id="20" orient="horz" pos="3970">
          <p15:clr>
            <a:srgbClr val="FBAE40"/>
          </p15:clr>
        </p15:guide>
        <p15:guide id="21" pos="7162">
          <p15:clr>
            <a:srgbClr val="FBAE40"/>
          </p15:clr>
        </p15:guide>
        <p15:guide id="22" pos="5626">
          <p15:clr>
            <a:srgbClr val="FBAE40"/>
          </p15:clr>
        </p15:guide>
        <p15:guide id="23" pos="5500">
          <p15:clr>
            <a:srgbClr val="FBAE40"/>
          </p15:clr>
        </p15:guide>
        <p15:guide id="24" pos="5372">
          <p15:clr>
            <a:srgbClr val="FBAE40"/>
          </p15:clr>
        </p15:guide>
        <p15:guide id="25" pos="5246">
          <p15:clr>
            <a:srgbClr val="FBAE40"/>
          </p15:clr>
        </p15:guide>
        <p15:guide id="26" pos="5116">
          <p15:clr>
            <a:srgbClr val="FBAE40"/>
          </p15:clr>
        </p15:guide>
        <p15:guide id="27" pos="4988">
          <p15:clr>
            <a:srgbClr val="FBAE40"/>
          </p15:clr>
        </p15:guide>
        <p15:guide id="28" pos="4860">
          <p15:clr>
            <a:srgbClr val="FBAE40"/>
          </p15:clr>
        </p15:guide>
        <p15:guide id="29" pos="4732">
          <p15:clr>
            <a:srgbClr val="FBAE40"/>
          </p15:clr>
        </p15:guide>
        <p15:guide id="30" pos="4602">
          <p15:clr>
            <a:srgbClr val="FBAE40"/>
          </p15:clr>
        </p15:guide>
        <p15:guide id="31" pos="4476">
          <p15:clr>
            <a:srgbClr val="FBAE40"/>
          </p15:clr>
        </p15:guide>
        <p15:guide id="32" pos="4348">
          <p15:clr>
            <a:srgbClr val="FBAE40"/>
          </p15:clr>
        </p15:guide>
        <p15:guide id="33" pos="4220">
          <p15:clr>
            <a:srgbClr val="FBAE40"/>
          </p15:clr>
        </p15:guide>
        <p15:guide id="34" pos="4094">
          <p15:clr>
            <a:srgbClr val="FBAE40"/>
          </p15:clr>
        </p15:guide>
        <p15:guide id="35" pos="3966">
          <p15:clr>
            <a:srgbClr val="FBAE40"/>
          </p15:clr>
        </p15:guide>
        <p15:guide id="36" pos="3838">
          <p15:clr>
            <a:srgbClr val="FBAE40"/>
          </p15:clr>
        </p15:guide>
        <p15:guide id="37" pos="3708">
          <p15:clr>
            <a:srgbClr val="FBAE40"/>
          </p15:clr>
        </p15:guide>
        <p15:guide id="38" pos="3580">
          <p15:clr>
            <a:srgbClr val="FBAE40"/>
          </p15:clr>
        </p15:guide>
        <p15:guide id="39" pos="3452">
          <p15:clr>
            <a:srgbClr val="FBAE40"/>
          </p15:clr>
        </p15:guide>
        <p15:guide id="40" pos="3324">
          <p15:clr>
            <a:srgbClr val="FBAE40"/>
          </p15:clr>
        </p15:guide>
        <p15:guide id="41" pos="3196">
          <p15:clr>
            <a:srgbClr val="FBAE40"/>
          </p15:clr>
        </p15:guide>
        <p15:guide id="42" pos="3068">
          <p15:clr>
            <a:srgbClr val="FBAE40"/>
          </p15:clr>
        </p15:guide>
        <p15:guide id="43" pos="2940">
          <p15:clr>
            <a:srgbClr val="FBAE40"/>
          </p15:clr>
        </p15:guide>
        <p15:guide id="44" pos="2812">
          <p15:clr>
            <a:srgbClr val="FBAE40"/>
          </p15:clr>
        </p15:guide>
        <p15:guide id="45" pos="2686">
          <p15:clr>
            <a:srgbClr val="FBAE40"/>
          </p15:clr>
        </p15:guide>
        <p15:guide id="46" pos="2556">
          <p15:clr>
            <a:srgbClr val="FBAE40"/>
          </p15:clr>
        </p15:guide>
        <p15:guide id="47" pos="2430">
          <p15:clr>
            <a:srgbClr val="FBAE40"/>
          </p15:clr>
        </p15:guide>
        <p15:guide id="48" pos="2302">
          <p15:clr>
            <a:srgbClr val="FBAE40"/>
          </p15:clr>
        </p15:guide>
        <p15:guide id="49" pos="217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elfolie mit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ildplatzhalter 7">
            <a:extLst>
              <a:ext uri="{FF2B5EF4-FFF2-40B4-BE49-F238E27FC236}">
                <a16:creationId xmlns:a16="http://schemas.microsoft.com/office/drawing/2014/main" id="{A71ADE3B-C90A-3546-B749-0ACBB53B7BF5}"/>
              </a:ext>
            </a:extLst>
          </p:cNvPr>
          <p:cNvSpPr>
            <a:spLocks noGrp="1"/>
          </p:cNvSpPr>
          <p:nvPr>
            <p:ph type="pic" sz="quarter" idx="13"/>
          </p:nvPr>
        </p:nvSpPr>
        <p:spPr>
          <a:xfrm>
            <a:off x="1216025" y="1831976"/>
            <a:ext cx="9747249" cy="4470400"/>
          </a:xfrm>
          <a:solidFill>
            <a:schemeClr val="bg1"/>
          </a:solidFill>
        </p:spPr>
        <p:txBody>
          <a:bodyPr/>
          <a:lstStyle>
            <a:lvl1pPr>
              <a:defRPr>
                <a:solidFill>
                  <a:schemeClr val="bg1"/>
                </a:solidFill>
              </a:defRPr>
            </a:lvl1pPr>
          </a:lstStyle>
          <a:p>
            <a:r>
              <a:rPr lang="de-DE" dirty="0"/>
              <a:t>Bild durch Klicken auf Symbol hinzufügen</a:t>
            </a:r>
          </a:p>
        </p:txBody>
      </p:sp>
      <p:sp>
        <p:nvSpPr>
          <p:cNvPr id="6" name="Title 1"/>
          <p:cNvSpPr>
            <a:spLocks noGrp="1"/>
          </p:cNvSpPr>
          <p:nvPr>
            <p:ph type="ctrTitle"/>
          </p:nvPr>
        </p:nvSpPr>
        <p:spPr>
          <a:xfrm>
            <a:off x="812800" y="1016000"/>
            <a:ext cx="3451225" cy="2232025"/>
          </a:xfrm>
          <a:prstGeom prst="rect">
            <a:avLst/>
          </a:prstGeom>
          <a:solidFill>
            <a:srgbClr val="29485D"/>
          </a:solidFill>
        </p:spPr>
        <p:txBody>
          <a:bodyPr wrap="square" lIns="198000" tIns="158400" rIns="108000" bIns="108000" anchor="t" anchorCtr="0">
            <a:noAutofit/>
          </a:bodyPr>
          <a:lstStyle>
            <a:lvl1pPr algn="l">
              <a:lnSpc>
                <a:spcPts val="2600"/>
              </a:lnSpc>
              <a:defRPr sz="2300" baseline="0">
                <a:solidFill>
                  <a:schemeClr val="bg1"/>
                </a:solidFill>
              </a:defRPr>
            </a:lvl1pPr>
          </a:lstStyle>
          <a:p>
            <a:r>
              <a:rPr lang="de-DE"/>
              <a:t>Titelmasterformat durch Klicken bearbeiten</a:t>
            </a:r>
            <a:endParaRPr lang="en-US" dirty="0"/>
          </a:p>
        </p:txBody>
      </p:sp>
      <p:sp>
        <p:nvSpPr>
          <p:cNvPr id="2" name="Footer Placeholder 1">
            <a:extLst>
              <a:ext uri="{FF2B5EF4-FFF2-40B4-BE49-F238E27FC236}">
                <a16:creationId xmlns:a16="http://schemas.microsoft.com/office/drawing/2014/main" id="{4D6017DF-16E5-4F68-B2C1-0378C00DDDE3}"/>
              </a:ext>
            </a:extLst>
          </p:cNvPr>
          <p:cNvSpPr>
            <a:spLocks noGrp="1"/>
          </p:cNvSpPr>
          <p:nvPr>
            <p:ph type="ftr" sz="quarter" idx="14"/>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410578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60F433-92AC-4993-A4E4-F4A2A5A54757}"/>
              </a:ext>
            </a:extLst>
          </p:cNvPr>
          <p:cNvGraphicFramePr>
            <a:graphicFrameLocks noChangeAspect="1"/>
          </p:cNvGraphicFramePr>
          <p:nvPr userDrawn="1">
            <p:custDataLst>
              <p:tags r:id="rId2"/>
            </p:custDataLst>
            <p:extLst>
              <p:ext uri="{D42A27DB-BD31-4B8C-83A1-F6EECF244321}">
                <p14:modId xmlns:p14="http://schemas.microsoft.com/office/powerpoint/2010/main" val="1958331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40841A0-F483-42BB-B94E-8E965D6056F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idx="1"/>
          </p:nvPr>
        </p:nvSpPr>
        <p:spPr/>
        <p:txBody>
          <a:bodyPr/>
          <a:lstStyle>
            <a:lvl1pPr>
              <a:spcBef>
                <a:spcPts val="1150"/>
              </a:spcBef>
              <a:tabLst>
                <a:tab pos="180000" algn="l"/>
                <a:tab pos="360000" algn="l"/>
                <a:tab pos="576000" algn="l"/>
              </a:tabLst>
              <a:defRPr/>
            </a:lvl1pPr>
            <a:lvl2pPr>
              <a:tabLst>
                <a:tab pos="180000" algn="l"/>
                <a:tab pos="360000" algn="l"/>
                <a:tab pos="576000" algn="l"/>
              </a:tabLst>
              <a:defRPr kern="600" spc="40" baseline="0"/>
            </a:lvl2pPr>
            <a:lvl3pPr>
              <a:defRPr b="0">
                <a:solidFill>
                  <a:schemeClr val="tx1"/>
                </a:solidFill>
              </a:defRPr>
            </a:lvl3pPr>
            <a:lvl4pPr>
              <a:defRPr b="1" kern="600" spc="40" baseline="0">
                <a:solidFill>
                  <a:schemeClr val="tx2"/>
                </a:solidFill>
              </a:defRPr>
            </a:lvl4pPr>
            <a:lvl5pPr>
              <a:lnSpc>
                <a:spcPts val="2300"/>
              </a:lnSpc>
              <a:defRPr kern="600" spc="40" baseline="0"/>
            </a:lvl5pPr>
            <a:lvl7pPr>
              <a:defRPr/>
            </a:lvl7pPr>
            <a:lvl8pPr>
              <a:defRPr spc="120" baseline="0"/>
            </a:lvl8pPr>
            <a:lvl9pPr>
              <a:defRPr/>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itle 4">
            <a:extLst>
              <a:ext uri="{FF2B5EF4-FFF2-40B4-BE49-F238E27FC236}">
                <a16:creationId xmlns:a16="http://schemas.microsoft.com/office/drawing/2014/main" id="{E3D30B0A-E5C0-40E4-B75F-82DADA381720}"/>
              </a:ext>
            </a:extLst>
          </p:cNvPr>
          <p:cNvSpPr>
            <a:spLocks noGrp="1"/>
          </p:cNvSpPr>
          <p:nvPr>
            <p:ph type="title"/>
          </p:nvPr>
        </p:nvSpPr>
        <p:spPr/>
        <p:txBody>
          <a:bodyPr/>
          <a:lstStyle/>
          <a:p>
            <a:r>
              <a:rPr lang="de-DE"/>
              <a:t>Titelmasterformat durch Klicken bearbeiten</a:t>
            </a:r>
          </a:p>
        </p:txBody>
      </p:sp>
      <p:sp>
        <p:nvSpPr>
          <p:cNvPr id="9" name="Footer Placeholder 8">
            <a:extLst>
              <a:ext uri="{FF2B5EF4-FFF2-40B4-BE49-F238E27FC236}">
                <a16:creationId xmlns:a16="http://schemas.microsoft.com/office/drawing/2014/main" id="{F4BB28A3-86AA-44A8-8B10-52DC0DB28696}"/>
              </a:ext>
            </a:extLst>
          </p:cNvPr>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Tree>
    <p:extLst>
      <p:ext uri="{BB962C8B-B14F-4D97-AF65-F5344CB8AC3E}">
        <p14:creationId xmlns:p14="http://schemas.microsoft.com/office/powerpoint/2010/main" val="103514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userDrawn="1">
            <p:custDataLst>
              <p:tags r:id="rId26"/>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28" imgW="384" imgH="385" progId="TCLayout.ActiveDocument.1">
                  <p:embed/>
                </p:oleObj>
              </mc:Choice>
              <mc:Fallback>
                <p:oleObj name="think-cell Folie" r:id="rId28" imgW="384" imgH="385" progId="TCLayout.ActiveDocument.1">
                  <p:embed/>
                  <p:pic>
                    <p:nvPicPr>
                      <p:cNvPr id="0" name=""/>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userDrawn="1">
            <p:custDataLst>
              <p:tags r:id="rId2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947739" y="692149"/>
            <a:ext cx="10296524" cy="1404937"/>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23 </a:t>
            </a:r>
            <a:r>
              <a:rPr lang="de-DE" dirty="0" err="1"/>
              <a:t>pt</a:t>
            </a:r>
            <a:r>
              <a:rPr lang="de-DE" dirty="0"/>
              <a:t>, ZAB 26 </a:t>
            </a:r>
            <a:r>
              <a:rPr lang="de-DE" dirty="0" err="1"/>
              <a:t>pt</a:t>
            </a:r>
            <a:r>
              <a:rPr lang="de-DE" dirty="0"/>
              <a:t>, gesperrt 1,4 </a:t>
            </a:r>
            <a:r>
              <a:rPr lang="de-DE" dirty="0" err="1"/>
              <a:t>pt</a:t>
            </a:r>
            <a:endParaRPr lang="en-US" dirty="0"/>
          </a:p>
        </p:txBody>
      </p:sp>
      <p:sp>
        <p:nvSpPr>
          <p:cNvPr id="3" name="Text Placeholder 2"/>
          <p:cNvSpPr>
            <a:spLocks noGrp="1"/>
          </p:cNvSpPr>
          <p:nvPr>
            <p:ph type="body" idx="1"/>
          </p:nvPr>
        </p:nvSpPr>
        <p:spPr>
          <a:xfrm>
            <a:off x="947739" y="2097087"/>
            <a:ext cx="10296524" cy="4319587"/>
          </a:xfrm>
          <a:prstGeom prst="rect">
            <a:avLst/>
          </a:prstGeom>
        </p:spPr>
        <p:txBody>
          <a:bodyPr vert="horz" lIns="0" tIns="0" rIns="0" bIns="0" rtlCol="0">
            <a:noAutofit/>
          </a:bodyPr>
          <a:lstStyle/>
          <a:p>
            <a:r>
              <a:rPr lang="de-DE" dirty="0"/>
              <a:t>Ebene 1: Headlines</a:t>
            </a:r>
          </a:p>
          <a:p>
            <a:pPr lvl="1"/>
            <a:r>
              <a:rPr lang="de-DE" dirty="0"/>
              <a:t>Ebene 2: Fließtext</a:t>
            </a:r>
          </a:p>
          <a:p>
            <a:pPr lvl="3"/>
            <a:r>
              <a:rPr lang="de-DE" dirty="0"/>
              <a:t>Ebene 3: Stichpunkte</a:t>
            </a:r>
          </a:p>
          <a:p>
            <a:pPr lvl="2"/>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5" name="Footer Placeholder 4"/>
          <p:cNvSpPr>
            <a:spLocks noGrp="1"/>
          </p:cNvSpPr>
          <p:nvPr>
            <p:ph type="ftr" sz="quarter" idx="3"/>
          </p:nvPr>
        </p:nvSpPr>
        <p:spPr>
          <a:xfrm>
            <a:off x="947739" y="6453188"/>
            <a:ext cx="10296524" cy="180000"/>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dirty="0"/>
              <a:t>MAX-PLANCK-GESELLSCHAFT | Generalverwaltung  Ref. VII a Stefan Balling</a:t>
            </a:r>
          </a:p>
        </p:txBody>
      </p:sp>
      <p:pic>
        <p:nvPicPr>
          <p:cNvPr id="7" name="Grafik 6">
            <a:extLst>
              <a:ext uri="{FF2B5EF4-FFF2-40B4-BE49-F238E27FC236}">
                <a16:creationId xmlns:a16="http://schemas.microsoft.com/office/drawing/2014/main" id="{F0685329-B96E-4C87-8A85-F6C433C9098D}"/>
              </a:ext>
            </a:extLst>
          </p:cNvPr>
          <p:cNvPicPr>
            <a:picLocks noChangeAspect="1"/>
          </p:cNvPicPr>
          <p:nvPr userDrawn="1"/>
        </p:nvPicPr>
        <p:blipFill rotWithShape="1">
          <a:blip r:embed="rId30"/>
          <a:srcRect l="67323" t="-9202" r="-2804" b="-9202"/>
          <a:stretch/>
        </p:blipFill>
        <p:spPr>
          <a:xfrm>
            <a:off x="11304000" y="108000"/>
            <a:ext cx="756000" cy="756000"/>
          </a:xfrm>
          <a:prstGeom prst="rect">
            <a:avLst/>
          </a:prstGeom>
        </p:spPr>
      </p:pic>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6" r:id="rId3"/>
    <p:sldLayoutId id="2147483674" r:id="rId4"/>
    <p:sldLayoutId id="2147483677" r:id="rId5"/>
    <p:sldLayoutId id="2147483678" r:id="rId6"/>
    <p:sldLayoutId id="2147483695" r:id="rId7"/>
    <p:sldLayoutId id="2147483697" r:id="rId8"/>
    <p:sldLayoutId id="2147483662" r:id="rId9"/>
    <p:sldLayoutId id="2147483669" r:id="rId10"/>
    <p:sldLayoutId id="2147483664" r:id="rId11"/>
    <p:sldLayoutId id="2147483668" r:id="rId12"/>
    <p:sldLayoutId id="2147483698" r:id="rId13"/>
    <p:sldLayoutId id="2147483671" r:id="rId14"/>
    <p:sldLayoutId id="2147483699" r:id="rId15"/>
    <p:sldLayoutId id="2147483692" r:id="rId16"/>
    <p:sldLayoutId id="2147483672" r:id="rId17"/>
    <p:sldLayoutId id="2147483673" r:id="rId18"/>
    <p:sldLayoutId id="2147483694" r:id="rId19"/>
    <p:sldLayoutId id="2147483696" r:id="rId20"/>
    <p:sldLayoutId id="2147483667" r:id="rId21"/>
    <p:sldLayoutId id="2147483700" r:id="rId22"/>
    <p:sldLayoutId id="2147483663" r:id="rId23"/>
  </p:sldLayoutIdLst>
  <p:hf sldNum="0" hdr="0" dt="0"/>
  <p:txStyles>
    <p:titleStyle>
      <a:lvl1pPr algn="l" defTabSz="914400" rtl="0" eaLnBrk="1" latinLnBrk="0" hangingPunct="1">
        <a:lnSpc>
          <a:spcPts val="2600"/>
        </a:lnSpc>
        <a:spcBef>
          <a:spcPct val="0"/>
        </a:spcBef>
        <a:spcAft>
          <a:spcPts val="1800"/>
        </a:spcAft>
        <a:buNone/>
        <a:defRPr sz="2300" b="1" kern="600" cap="all" spc="140" baseline="0">
          <a:solidFill>
            <a:schemeClr val="tx2"/>
          </a:solidFill>
          <a:latin typeface="+mj-lt"/>
          <a:ea typeface="+mj-ea"/>
          <a:cs typeface="+mj-cs"/>
        </a:defRPr>
      </a:lvl1pPr>
    </p:titleStyle>
    <p:body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600" b="1" i="0" kern="600" spc="40" baseline="0">
          <a:solidFill>
            <a:schemeClr val="tx2"/>
          </a:solidFill>
          <a:latin typeface="+mn-lt"/>
          <a:ea typeface="+mn-ea"/>
          <a:cs typeface="+mn-cs"/>
        </a:defRPr>
      </a:lvl1pPr>
      <a:lvl2pPr marL="0" indent="0" algn="l" defTabSz="914400" rtl="0" eaLnBrk="1" latinLnBrk="0" hangingPunct="1">
        <a:lnSpc>
          <a:spcPts val="2300"/>
        </a:lnSpc>
        <a:spcBef>
          <a:spcPts val="1150"/>
        </a:spcBef>
        <a:spcAft>
          <a:spcPts val="0"/>
        </a:spcAft>
        <a:buFont typeface="Arial" panose="020B0604020202020204" pitchFamily="34" charset="0"/>
        <a:buNone/>
        <a:defRPr sz="1600" kern="600" spc="40" baseline="0">
          <a:solidFill>
            <a:schemeClr val="tx1"/>
          </a:solidFill>
          <a:latin typeface="+mn-lt"/>
          <a:ea typeface="+mn-ea"/>
          <a:cs typeface="+mn-cs"/>
        </a:defRPr>
      </a:lvl2pPr>
      <a:lvl3pPr marL="179388" indent="-179388" algn="l" defTabSz="914400" rtl="0" eaLnBrk="1" latinLnBrk="0" hangingPunct="1">
        <a:lnSpc>
          <a:spcPts val="2300"/>
        </a:lnSpc>
        <a:spcBef>
          <a:spcPts val="1150"/>
        </a:spcBef>
        <a:buFont typeface="Arial" panose="020B0604020202020204" pitchFamily="34" charset="0"/>
        <a:buChar char="•"/>
        <a:defRPr sz="1600" b="1" kern="400" spc="40" baseline="0">
          <a:solidFill>
            <a:schemeClr val="tx2"/>
          </a:solidFill>
          <a:latin typeface="+mn-lt"/>
          <a:ea typeface="+mn-ea"/>
          <a:cs typeface="+mn-cs"/>
        </a:defRPr>
      </a:lvl3pPr>
      <a:lvl4pPr marL="179388" indent="-179388" algn="l" defTabSz="914400" rtl="0" eaLnBrk="1" latinLnBrk="0" hangingPunct="1">
        <a:lnSpc>
          <a:spcPts val="2300"/>
        </a:lnSpc>
        <a:spcBef>
          <a:spcPts val="1150"/>
        </a:spcBef>
        <a:buFont typeface="Arial" panose="020B0604020202020204" pitchFamily="34" charset="0"/>
        <a:buChar char="•"/>
        <a:defRPr sz="1600" kern="600" spc="40" baseline="0">
          <a:solidFill>
            <a:schemeClr val="tx1"/>
          </a:solidFill>
          <a:latin typeface="+mn-lt"/>
          <a:ea typeface="+mn-ea"/>
          <a:cs typeface="+mn-cs"/>
        </a:defRPr>
      </a:lvl4pPr>
      <a:lvl5pPr marL="357188" indent="-179388" algn="l" defTabSz="914400" rtl="0" eaLnBrk="1" latinLnBrk="0" hangingPunct="1">
        <a:lnSpc>
          <a:spcPts val="2300"/>
        </a:lnSpc>
        <a:spcBef>
          <a:spcPts val="525"/>
        </a:spcBef>
        <a:buFont typeface="Arial" panose="020B0604020202020204" pitchFamily="34" charset="0"/>
        <a:buChar char="•"/>
        <a:defRPr sz="1600" kern="600" spc="40" baseline="0">
          <a:solidFill>
            <a:schemeClr val="tx1"/>
          </a:solidFill>
          <a:latin typeface="+mn-lt"/>
          <a:ea typeface="+mn-ea"/>
          <a:cs typeface="+mn-cs"/>
        </a:defRPr>
      </a:lvl5pPr>
      <a:lvl6pPr marL="645750" indent="-285750" algn="l" defTabSz="914400" rtl="0" eaLnBrk="1" latinLnBrk="0" hangingPunct="1">
        <a:lnSpc>
          <a:spcPts val="2300"/>
        </a:lnSpc>
        <a:spcBef>
          <a:spcPts val="0"/>
        </a:spcBef>
        <a:spcAft>
          <a:spcPts val="0"/>
        </a:spcAft>
        <a:buClr>
          <a:schemeClr val="tx1"/>
        </a:buClr>
        <a:buSzPct val="110000"/>
        <a:buFont typeface="Symbol" panose="05050102010706020507" pitchFamily="18" charset="2"/>
        <a:buChar char=""/>
        <a:defRPr sz="1600" b="0" i="0" kern="600" spc="40" baseline="0">
          <a:solidFill>
            <a:schemeClr val="tx1"/>
          </a:solidFill>
          <a:latin typeface="+mn-lt"/>
          <a:ea typeface="+mn-ea"/>
          <a:cs typeface="+mn-cs"/>
        </a:defRPr>
      </a:lvl6pPr>
      <a:lvl7pPr marL="0" indent="215900" algn="l" defTabSz="914400" rtl="0" eaLnBrk="1" latinLnBrk="0" hangingPunct="1">
        <a:lnSpc>
          <a:spcPts val="2300"/>
        </a:lnSpc>
        <a:spcBef>
          <a:spcPts val="525"/>
        </a:spcBef>
        <a:spcAft>
          <a:spcPts val="0"/>
        </a:spcAft>
        <a:buClr>
          <a:schemeClr val="tx2"/>
        </a:buClr>
        <a:buFont typeface="Wingdings 3" panose="05040102010807070707" pitchFamily="18" charset="2"/>
        <a:buChar char=""/>
        <a:defRPr sz="1300" b="0" i="1" kern="600" spc="40" baseline="0">
          <a:solidFill>
            <a:schemeClr val="tx2"/>
          </a:solidFill>
          <a:latin typeface="+mn-lt"/>
          <a:ea typeface="+mn-ea"/>
          <a:cs typeface="+mn-cs"/>
        </a:defRPr>
      </a:lvl7pPr>
      <a:lvl8pPr marL="0" indent="0" algn="l" defTabSz="914400" rtl="0" eaLnBrk="1" latinLnBrk="0" hangingPunct="1">
        <a:lnSpc>
          <a:spcPts val="1100"/>
        </a:lnSpc>
        <a:spcBef>
          <a:spcPts val="525"/>
        </a:spcBef>
        <a:spcAft>
          <a:spcPts val="0"/>
        </a:spcAft>
        <a:buSzPct val="110000"/>
        <a:buFont typeface=".SF NS Symbols Regular"/>
        <a:buNone/>
        <a:defRPr sz="8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7" userDrawn="1">
          <p15:clr>
            <a:srgbClr val="F26B43"/>
          </p15:clr>
        </p15:guide>
        <p15:guide id="2" orient="horz" pos="1321" userDrawn="1">
          <p15:clr>
            <a:srgbClr val="F26B43"/>
          </p15:clr>
        </p15:guide>
        <p15:guide id="3" pos="7083" userDrawn="1">
          <p15:clr>
            <a:srgbClr val="F26B43"/>
          </p15:clr>
        </p15:guide>
        <p15:guide id="4" orient="horz" pos="4042" userDrawn="1">
          <p15:clr>
            <a:srgbClr val="F26B43"/>
          </p15:clr>
        </p15:guide>
        <p15:guide id="5" pos="483" userDrawn="1">
          <p15:clr>
            <a:srgbClr val="F26B43"/>
          </p15:clr>
        </p15:guide>
        <p15:guide id="6" orient="horz" pos="436" userDrawn="1">
          <p15:clr>
            <a:srgbClr val="F26B43"/>
          </p15:clr>
        </p15:guide>
        <p15:guide id="7" orient="horz" pos="4065" userDrawn="1">
          <p15:clr>
            <a:srgbClr val="F26B43"/>
          </p15:clr>
        </p15:guide>
        <p15:guide id="8" orient="horz" pos="4178" userDrawn="1">
          <p15:clr>
            <a:srgbClr val="F26B43"/>
          </p15:clr>
        </p15:guide>
        <p15:guide id="9" pos="166" userDrawn="1">
          <p15:clr>
            <a:srgbClr val="F26B43"/>
          </p15:clr>
        </p15:guide>
        <p15:guide id="10" pos="751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2.emf"/><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image" Target="../media/image13.jpg"/><Relationship Id="rId4"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image" Target="../media/image33.jpg"/><Relationship Id="rId1" Type="http://schemas.openxmlformats.org/officeDocument/2006/relationships/slideLayout" Target="../slideLayouts/slideLayout22.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jpg"/><Relationship Id="rId9"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hyperlink" Target="mailto:balling@gv.mpg.de"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14.png"/><Relationship Id="rId1" Type="http://schemas.openxmlformats.org/officeDocument/2006/relationships/slideLayout" Target="../slideLayouts/slideLayout22.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platzhalter 21">
            <a:extLst>
              <a:ext uri="{FF2B5EF4-FFF2-40B4-BE49-F238E27FC236}">
                <a16:creationId xmlns:a16="http://schemas.microsoft.com/office/drawing/2014/main" id="{38666228-4F89-CA1C-724B-5098BB1B817F}"/>
              </a:ext>
            </a:extLst>
          </p:cNvPr>
          <p:cNvPicPr>
            <a:picLocks noGrp="1" noChangeAspect="1"/>
          </p:cNvPicPr>
          <p:nvPr>
            <p:ph type="pic" sz="quarter" idx="13"/>
          </p:nvPr>
        </p:nvPicPr>
        <p:blipFill>
          <a:blip r:embed="rId5"/>
          <a:stretch>
            <a:fillRect/>
          </a:stretch>
        </p:blipFill>
        <p:spPr>
          <a:xfrm>
            <a:off x="2711779" y="1831976"/>
            <a:ext cx="6755740" cy="4470400"/>
          </a:xfrm>
        </p:spPr>
      </p:pic>
      <p:graphicFrame>
        <p:nvGraphicFramePr>
          <p:cNvPr id="3" name="Objekt 2" hidden="1">
            <a:extLst>
              <a:ext uri="{FF2B5EF4-FFF2-40B4-BE49-F238E27FC236}">
                <a16:creationId xmlns:a16="http://schemas.microsoft.com/office/drawing/2014/main" id="{6B38657E-73A0-412D-9686-10125FF599E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Folie" r:id="rId6" imgW="395" imgH="396" progId="TCLayout.ActiveDocument.1">
                  <p:embed/>
                </p:oleObj>
              </mc:Choice>
              <mc:Fallback>
                <p:oleObj name="think-cell Folie" r:id="rId6" imgW="395" imgH="396" progId="TCLayout.ActiveDocument.1">
                  <p:embed/>
                  <p:pic>
                    <p:nvPicPr>
                      <p:cNvPr id="3" name="Objekt 2" hidden="1">
                        <a:extLst>
                          <a:ext uri="{FF2B5EF4-FFF2-40B4-BE49-F238E27FC236}">
                            <a16:creationId xmlns:a16="http://schemas.microsoft.com/office/drawing/2014/main" id="{6B38657E-73A0-412D-9686-10125FF599E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237EC5D2-2B94-432B-8CD2-D5CC5316B87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2300" b="1" dirty="0">
              <a:latin typeface="Arial" panose="020B0604020202020204" pitchFamily="34" charset="0"/>
              <a:ea typeface="+mj-ea"/>
              <a:cs typeface="+mj-cs"/>
              <a:sym typeface="Arial" panose="020B0604020202020204" pitchFamily="34" charset="0"/>
            </a:endParaRPr>
          </a:p>
        </p:txBody>
      </p:sp>
      <p:sp>
        <p:nvSpPr>
          <p:cNvPr id="5" name="Titel 4"/>
          <p:cNvSpPr>
            <a:spLocks noGrp="1"/>
          </p:cNvSpPr>
          <p:nvPr>
            <p:ph type="ctrTitle"/>
          </p:nvPr>
        </p:nvSpPr>
        <p:spPr>
          <a:xfrm>
            <a:off x="1632932" y="682781"/>
            <a:ext cx="3600000" cy="1800000"/>
          </a:xfrm>
          <a:solidFill>
            <a:srgbClr val="18273C"/>
          </a:solidFill>
          <a:ln>
            <a:noFill/>
          </a:ln>
        </p:spPr>
        <p:txBody>
          <a:bodyPr anchor="t"/>
          <a:lstStyle/>
          <a:p>
            <a:pPr algn="ctr"/>
            <a:r>
              <a:rPr lang="de-DE" dirty="0"/>
              <a:t/>
            </a:r>
            <a:br>
              <a:rPr lang="de-DE" dirty="0"/>
            </a:br>
            <a:r>
              <a:rPr lang="de-DE" dirty="0"/>
              <a:t>Bibliothek - Tagung</a:t>
            </a:r>
          </a:p>
        </p:txBody>
      </p:sp>
      <p:sp>
        <p:nvSpPr>
          <p:cNvPr id="4" name="Fußzeilenplatzhalter 3"/>
          <p:cNvSpPr>
            <a:spLocks noGrp="1"/>
          </p:cNvSpPr>
          <p:nvPr>
            <p:ph type="ftr" sz="quarter" idx="14"/>
          </p:nvPr>
        </p:nvSpPr>
        <p:spPr/>
        <p:txBody>
          <a:bodyPr/>
          <a:lstStyle/>
          <a:p>
            <a:pPr algn="l">
              <a:tabLst>
                <a:tab pos="10260000" algn="r"/>
                <a:tab pos="10800000" algn="r"/>
              </a:tabLst>
            </a:pPr>
            <a:r>
              <a:rPr lang="de-DE" dirty="0"/>
              <a:t>MAX-PLANCK-GESELLSCHAFT | Generalverwaltung  Ref. VII a Stefan Balling</a:t>
            </a:r>
          </a:p>
        </p:txBody>
      </p:sp>
    </p:spTree>
    <p:extLst>
      <p:ext uri="{BB962C8B-B14F-4D97-AF65-F5344CB8AC3E}">
        <p14:creationId xmlns:p14="http://schemas.microsoft.com/office/powerpoint/2010/main" val="245885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 Einführer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2" name="Textfeld 1">
            <a:extLst>
              <a:ext uri="{FF2B5EF4-FFF2-40B4-BE49-F238E27FC236}">
                <a16:creationId xmlns:a16="http://schemas.microsoft.com/office/drawing/2014/main" id="{CDF7874F-5983-76CE-3218-6E21E13D67DE}"/>
              </a:ext>
            </a:extLst>
          </p:cNvPr>
          <p:cNvSpPr txBox="1">
            <a:spLocks noChangeArrowheads="1"/>
          </p:cNvSpPr>
          <p:nvPr/>
        </p:nvSpPr>
        <p:spPr bwMode="auto">
          <a:xfrm>
            <a:off x="1596000" y="2492499"/>
            <a:ext cx="9000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endParaRPr lang="de-DE" altLang="de-DE" dirty="0">
              <a:latin typeface="Arial" panose="020B0604020202020204" pitchFamily="34" charset="0"/>
            </a:endParaRPr>
          </a:p>
          <a:p>
            <a:pPr lvl="1" algn="just" eaLnBrk="1" hangingPunct="1">
              <a:buFontTx/>
              <a:buBlip>
                <a:blip r:embed="rId3"/>
              </a:buBlip>
            </a:pPr>
            <a:r>
              <a:rPr lang="de-DE" altLang="de-DE" dirty="0">
                <a:latin typeface="Arial" panose="020B0604020202020204" pitchFamily="34" charset="0"/>
              </a:rPr>
              <a:t>Der Anmelder muss grds. in der Gemeinschaft ansässig sein;</a:t>
            </a:r>
          </a:p>
          <a:p>
            <a:pPr lvl="1" algn="just" eaLnBrk="1" hangingPunct="1">
              <a:buFontTx/>
              <a:buBlip>
                <a:blip r:embed="rId3"/>
              </a:buBlip>
            </a:pPr>
            <a:r>
              <a:rPr lang="de-DE" altLang="de-DE" dirty="0">
                <a:latin typeface="Arial" panose="020B0604020202020204" pitchFamily="34" charset="0"/>
              </a:rPr>
              <a:t>Der Anmelder ist für die Zollbehörden als Ansprechpartner bei der Ermittlung der Zollschuld und Zollschuldners von Bedeutung;</a:t>
            </a:r>
          </a:p>
          <a:p>
            <a:pPr lvl="1" algn="just" eaLnBrk="1" hangingPunct="1">
              <a:buFontTx/>
              <a:buBlip>
                <a:blip r:embed="rId3"/>
              </a:buBlip>
            </a:pPr>
            <a:r>
              <a:rPr lang="de-DE" altLang="de-DE" dirty="0">
                <a:latin typeface="Arial" panose="020B0604020202020204" pitchFamily="34" charset="0"/>
              </a:rPr>
              <a:t>Der Anmelder übernimmt die Verantwortung für die Richtigkeit und Vollständigkeit der Angaben in der Zollanmeldung; </a:t>
            </a:r>
          </a:p>
          <a:p>
            <a:pPr lvl="1" algn="just" eaLnBrk="1" hangingPunct="1">
              <a:buFontTx/>
              <a:buBlip>
                <a:blip r:embed="rId3"/>
              </a:buBlip>
            </a:pPr>
            <a:r>
              <a:rPr lang="de-DE" altLang="de-DE" dirty="0">
                <a:latin typeface="Arial" panose="020B0604020202020204" pitchFamily="34" charset="0"/>
              </a:rPr>
              <a:t>Der Anmelder hat das Recht, gegenüber den Zollbehörden bei der Erledigung der Zollförmlichkeiten einen Stellvertreter zu benennen.</a:t>
            </a:r>
          </a:p>
        </p:txBody>
      </p:sp>
      <p:sp>
        <p:nvSpPr>
          <p:cNvPr id="4" name="Textfeld 3">
            <a:extLst>
              <a:ext uri="{FF2B5EF4-FFF2-40B4-BE49-F238E27FC236}">
                <a16:creationId xmlns:a16="http://schemas.microsoft.com/office/drawing/2014/main" id="{2585F555-7025-755D-7518-05F344B8177E}"/>
              </a:ext>
            </a:extLst>
          </p:cNvPr>
          <p:cNvSpPr txBox="1"/>
          <p:nvPr/>
        </p:nvSpPr>
        <p:spPr>
          <a:xfrm>
            <a:off x="4619625" y="5068296"/>
            <a:ext cx="2952750" cy="307777"/>
          </a:xfrm>
          <a:prstGeom prst="rect">
            <a:avLst/>
          </a:prstGeom>
          <a:noFill/>
        </p:spPr>
        <p:txBody>
          <a:bodyPr>
            <a:spAutoFit/>
          </a:bodyPr>
          <a:lstStyle/>
          <a:p>
            <a:pPr algn="ctr">
              <a:defRPr/>
            </a:pPr>
            <a:r>
              <a:rPr lang="de-DE" sz="1400" b="1" dirty="0">
                <a:solidFill>
                  <a:srgbClr val="000066"/>
                </a:solidFill>
                <a:latin typeface="Arial" pitchFamily="34" charset="0"/>
              </a:rPr>
              <a:t>UZK Art. 5 Nr. 15</a:t>
            </a:r>
          </a:p>
        </p:txBody>
      </p:sp>
    </p:spTree>
    <p:extLst>
      <p:ext uri="{BB962C8B-B14F-4D97-AF65-F5344CB8AC3E}">
        <p14:creationId xmlns:p14="http://schemas.microsoft.com/office/powerpoint/2010/main" val="101102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 Einführer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5" name="Textfeld 1">
            <a:extLst>
              <a:ext uri="{FF2B5EF4-FFF2-40B4-BE49-F238E27FC236}">
                <a16:creationId xmlns:a16="http://schemas.microsoft.com/office/drawing/2014/main" id="{DBCEA348-3FB2-C42F-752E-523BB90C145D}"/>
              </a:ext>
            </a:extLst>
          </p:cNvPr>
          <p:cNvSpPr txBox="1">
            <a:spLocks noChangeArrowheads="1"/>
          </p:cNvSpPr>
          <p:nvPr/>
        </p:nvSpPr>
        <p:spPr bwMode="auto">
          <a:xfrm>
            <a:off x="1596000" y="2489003"/>
            <a:ext cx="9000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eaLnBrk="1" hangingPunct="1">
              <a:defRPr/>
            </a:pPr>
            <a:endParaRPr lang="de-DE" dirty="0">
              <a:latin typeface="Arial" charset="0"/>
            </a:endParaRPr>
          </a:p>
          <a:p>
            <a:pPr lvl="1" algn="just" eaLnBrk="1" hangingPunct="1">
              <a:buFontTx/>
              <a:buBlip>
                <a:blip r:embed="rId3"/>
              </a:buBlip>
              <a:defRPr/>
            </a:pPr>
            <a:r>
              <a:rPr lang="de-DE" dirty="0">
                <a:latin typeface="Arial" charset="0"/>
              </a:rPr>
              <a:t>Der </a:t>
            </a:r>
            <a:r>
              <a:rPr lang="de-DE" b="1" u="sng" dirty="0">
                <a:latin typeface="Arial" charset="0"/>
              </a:rPr>
              <a:t>Inhaber</a:t>
            </a:r>
            <a:r>
              <a:rPr lang="de-DE" dirty="0">
                <a:latin typeface="Arial" charset="0"/>
              </a:rPr>
              <a:t> des Verfahrens ist die Person, die die Zollanmeldung abgibt oder in deren Auftrag diese Anmeldung abgegeben wird, </a:t>
            </a:r>
          </a:p>
          <a:p>
            <a:pPr lvl="1" algn="just" eaLnBrk="1" hangingPunct="1">
              <a:buFontTx/>
              <a:buBlip>
                <a:blip r:embed="rId3"/>
              </a:buBlip>
              <a:defRPr/>
            </a:pPr>
            <a:endParaRPr lang="de-DE" dirty="0">
              <a:latin typeface="Arial" charset="0"/>
            </a:endParaRPr>
          </a:p>
          <a:p>
            <a:pPr marL="457200" lvl="1" indent="0" algn="ctr" eaLnBrk="1" hangingPunct="1">
              <a:defRPr/>
            </a:pPr>
            <a:r>
              <a:rPr lang="de-DE" dirty="0">
                <a:latin typeface="Arial" charset="0"/>
              </a:rPr>
              <a:t>	</a:t>
            </a:r>
            <a:r>
              <a:rPr lang="de-DE" b="1" u="sng" dirty="0">
                <a:latin typeface="Arial" charset="0"/>
              </a:rPr>
              <a:t>oder</a:t>
            </a:r>
          </a:p>
          <a:p>
            <a:pPr marL="457200" lvl="1" indent="0" algn="ctr" eaLnBrk="1" hangingPunct="1">
              <a:defRPr/>
            </a:pPr>
            <a:endParaRPr lang="de-DE" dirty="0">
              <a:latin typeface="Arial" charset="0"/>
            </a:endParaRPr>
          </a:p>
          <a:p>
            <a:pPr lvl="1" algn="just" eaLnBrk="1" hangingPunct="1">
              <a:buFontTx/>
              <a:buBlip>
                <a:blip r:embed="rId3"/>
              </a:buBlip>
              <a:defRPr/>
            </a:pPr>
            <a:r>
              <a:rPr lang="de-DE" dirty="0">
                <a:latin typeface="Arial" charset="0"/>
              </a:rPr>
              <a:t>Die Person, der die Rechte und Pflichten hinsichtlich eines Zollverfahrens übertragen wurden. </a:t>
            </a:r>
          </a:p>
        </p:txBody>
      </p:sp>
      <p:sp>
        <p:nvSpPr>
          <p:cNvPr id="6" name="Textfeld 5">
            <a:extLst>
              <a:ext uri="{FF2B5EF4-FFF2-40B4-BE49-F238E27FC236}">
                <a16:creationId xmlns:a16="http://schemas.microsoft.com/office/drawing/2014/main" id="{36BDCFCB-D681-5D36-330A-873F6079E54E}"/>
              </a:ext>
            </a:extLst>
          </p:cNvPr>
          <p:cNvSpPr txBox="1"/>
          <p:nvPr/>
        </p:nvSpPr>
        <p:spPr>
          <a:xfrm>
            <a:off x="4619625" y="5066498"/>
            <a:ext cx="2952750" cy="307777"/>
          </a:xfrm>
          <a:prstGeom prst="rect">
            <a:avLst/>
          </a:prstGeom>
          <a:noFill/>
          <a:effectLst/>
        </p:spPr>
        <p:txBody>
          <a:bodyPr>
            <a:spAutoFit/>
          </a:bodyPr>
          <a:lstStyle/>
          <a:p>
            <a:pPr algn="ctr">
              <a:defRPr/>
            </a:pPr>
            <a:r>
              <a:rPr lang="de-DE" sz="1400" b="1" dirty="0">
                <a:solidFill>
                  <a:srgbClr val="000066"/>
                </a:solidFill>
                <a:latin typeface="Arial" pitchFamily="34" charset="0"/>
              </a:rPr>
              <a:t>UZK Art. 5 Nr. 35</a:t>
            </a:r>
          </a:p>
        </p:txBody>
      </p:sp>
    </p:spTree>
    <p:extLst>
      <p:ext uri="{BB962C8B-B14F-4D97-AF65-F5344CB8AC3E}">
        <p14:creationId xmlns:p14="http://schemas.microsoft.com/office/powerpoint/2010/main" val="131588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 Vertretung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
        <p:nvSpPr>
          <p:cNvPr id="2" name="Textfeld 1">
            <a:extLst>
              <a:ext uri="{FF2B5EF4-FFF2-40B4-BE49-F238E27FC236}">
                <a16:creationId xmlns:a16="http://schemas.microsoft.com/office/drawing/2014/main" id="{21732E23-CD2A-93E8-0F23-FC35C6A793FC}"/>
              </a:ext>
            </a:extLst>
          </p:cNvPr>
          <p:cNvSpPr txBox="1"/>
          <p:nvPr/>
        </p:nvSpPr>
        <p:spPr>
          <a:xfrm>
            <a:off x="1596000" y="2339168"/>
            <a:ext cx="9000000" cy="3139321"/>
          </a:xfrm>
          <a:prstGeom prst="rect">
            <a:avLst/>
          </a:prstGeom>
          <a:noFill/>
        </p:spPr>
        <p:txBody>
          <a:bodyPr>
            <a:spAutoFit/>
          </a:bodyPr>
          <a:lstStyle/>
          <a:p>
            <a:pPr marL="285750" lvl="1" indent="-285750" algn="just">
              <a:buFontTx/>
              <a:buBlip>
                <a:blip r:embed="rId2"/>
              </a:buBlip>
              <a:defRPr/>
            </a:pPr>
            <a:r>
              <a:rPr lang="de-DE" dirty="0">
                <a:solidFill>
                  <a:schemeClr val="tx1"/>
                </a:solidFill>
                <a:latin typeface="Arial" pitchFamily="34" charset="0"/>
              </a:rPr>
              <a:t>Jede Person kann einen Zollvertreter ernennen</a:t>
            </a:r>
          </a:p>
          <a:p>
            <a:pPr marL="0" lvl="1" algn="just">
              <a:defRPr/>
            </a:pPr>
            <a:endParaRPr lang="de-DE" dirty="0">
              <a:solidFill>
                <a:schemeClr val="tx1"/>
              </a:solidFill>
              <a:latin typeface="Arial" pitchFamily="34" charset="0"/>
            </a:endParaRPr>
          </a:p>
          <a:p>
            <a:pPr marL="285750" lvl="1" indent="-285750" algn="just">
              <a:buBlip>
                <a:blip r:embed="rId2"/>
              </a:buBlip>
              <a:defRPr/>
            </a:pPr>
            <a:r>
              <a:rPr lang="de-DE" b="1" u="sng" dirty="0">
                <a:latin typeface="Arial" pitchFamily="34" charset="0"/>
              </a:rPr>
              <a:t>Direkt</a:t>
            </a:r>
            <a:r>
              <a:rPr lang="de-DE" dirty="0">
                <a:latin typeface="Arial" pitchFamily="34" charset="0"/>
              </a:rPr>
              <a:t> ist die </a:t>
            </a:r>
            <a:r>
              <a:rPr lang="de-DE" b="1" u="sng" dirty="0">
                <a:latin typeface="Arial" pitchFamily="34" charset="0"/>
              </a:rPr>
              <a:t>Vertretung</a:t>
            </a:r>
            <a:r>
              <a:rPr lang="de-DE" dirty="0">
                <a:latin typeface="Arial" pitchFamily="34" charset="0"/>
              </a:rPr>
              <a:t>, wenn der Vertreter im Namen und Rechnung eine anderen handelt</a:t>
            </a:r>
          </a:p>
          <a:p>
            <a:pPr algn="just">
              <a:defRPr/>
            </a:pPr>
            <a:endParaRPr lang="de-DE" dirty="0">
              <a:solidFill>
                <a:schemeClr val="tx1"/>
              </a:solidFill>
              <a:latin typeface="Arial" pitchFamily="34" charset="0"/>
            </a:endParaRPr>
          </a:p>
          <a:p>
            <a:pPr marL="285750" indent="-285750" algn="just">
              <a:buFontTx/>
              <a:buBlip>
                <a:blip r:embed="rId2"/>
              </a:buBlip>
              <a:defRPr/>
            </a:pPr>
            <a:r>
              <a:rPr lang="de-DE" b="1" u="sng" dirty="0">
                <a:solidFill>
                  <a:schemeClr val="tx1"/>
                </a:solidFill>
                <a:latin typeface="Arial" pitchFamily="34" charset="0"/>
              </a:rPr>
              <a:t>Indirekt</a:t>
            </a:r>
            <a:r>
              <a:rPr lang="de-DE" dirty="0">
                <a:solidFill>
                  <a:schemeClr val="tx1"/>
                </a:solidFill>
                <a:latin typeface="Arial" pitchFamily="34" charset="0"/>
              </a:rPr>
              <a:t> ist die </a:t>
            </a:r>
            <a:r>
              <a:rPr lang="de-DE" b="1" u="sng" dirty="0">
                <a:solidFill>
                  <a:schemeClr val="tx1"/>
                </a:solidFill>
                <a:latin typeface="Arial" pitchFamily="34" charset="0"/>
              </a:rPr>
              <a:t>Vertretung</a:t>
            </a:r>
            <a:r>
              <a:rPr lang="de-DE" dirty="0">
                <a:solidFill>
                  <a:schemeClr val="tx1"/>
                </a:solidFill>
                <a:latin typeface="Arial" pitchFamily="34" charset="0"/>
              </a:rPr>
              <a:t>, wenn der Vertreter im eigenen Namen, aber für fremde Rechnung handelt. Der indirekte Vertreter übernimmt diesbezüglich die Verantwortung für die Anmeldung und wird neben dem Vertretenen Abgabenschuldner.</a:t>
            </a:r>
          </a:p>
          <a:p>
            <a:pPr marL="285750" indent="-285750" algn="just">
              <a:buFontTx/>
              <a:buBlip>
                <a:blip r:embed="rId2"/>
              </a:buBlip>
              <a:defRPr/>
            </a:pPr>
            <a:endParaRPr lang="de-DE" dirty="0">
              <a:solidFill>
                <a:schemeClr val="tx1"/>
              </a:solidFill>
              <a:latin typeface="Arial" pitchFamily="34" charset="0"/>
            </a:endParaRPr>
          </a:p>
          <a:p>
            <a:pPr marL="285750" indent="-285750" algn="just">
              <a:buFontTx/>
              <a:buBlip>
                <a:blip r:embed="rId2"/>
              </a:buBlip>
              <a:defRPr/>
            </a:pPr>
            <a:r>
              <a:rPr lang="de-DE" dirty="0">
                <a:solidFill>
                  <a:schemeClr val="tx1"/>
                </a:solidFill>
                <a:latin typeface="Arial" pitchFamily="34" charset="0"/>
              </a:rPr>
              <a:t>Der Zollvertreter muss im Zollgebiet der Union ansässig sein.</a:t>
            </a:r>
          </a:p>
        </p:txBody>
      </p:sp>
      <p:sp>
        <p:nvSpPr>
          <p:cNvPr id="4" name="Textfeld 3">
            <a:extLst>
              <a:ext uri="{FF2B5EF4-FFF2-40B4-BE49-F238E27FC236}">
                <a16:creationId xmlns:a16="http://schemas.microsoft.com/office/drawing/2014/main" id="{CAFF3624-F75E-B737-8023-0B7300152D2C}"/>
              </a:ext>
            </a:extLst>
          </p:cNvPr>
          <p:cNvSpPr txBox="1"/>
          <p:nvPr/>
        </p:nvSpPr>
        <p:spPr>
          <a:xfrm>
            <a:off x="4619625" y="5903329"/>
            <a:ext cx="2952750" cy="307777"/>
          </a:xfrm>
          <a:prstGeom prst="rect">
            <a:avLst/>
          </a:prstGeom>
          <a:noFill/>
        </p:spPr>
        <p:txBody>
          <a:bodyPr>
            <a:spAutoFit/>
          </a:bodyPr>
          <a:lstStyle/>
          <a:p>
            <a:pPr algn="ctr">
              <a:defRPr/>
            </a:pPr>
            <a:r>
              <a:rPr lang="de-DE" sz="1400" b="1" dirty="0">
                <a:solidFill>
                  <a:srgbClr val="000066"/>
                </a:solidFill>
                <a:latin typeface="Arial" pitchFamily="34" charset="0"/>
              </a:rPr>
              <a:t>UZK Art. 18 – 19</a:t>
            </a:r>
          </a:p>
        </p:txBody>
      </p:sp>
    </p:spTree>
    <p:extLst>
      <p:ext uri="{BB962C8B-B14F-4D97-AF65-F5344CB8AC3E}">
        <p14:creationId xmlns:p14="http://schemas.microsoft.com/office/powerpoint/2010/main" val="70692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 Vertretung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2" name="Textfeld 1">
            <a:extLst>
              <a:ext uri="{FF2B5EF4-FFF2-40B4-BE49-F238E27FC236}">
                <a16:creationId xmlns:a16="http://schemas.microsoft.com/office/drawing/2014/main" id="{45C940BA-F03E-5DB2-A321-B881BD7EBA92}"/>
              </a:ext>
            </a:extLst>
          </p:cNvPr>
          <p:cNvSpPr txBox="1"/>
          <p:nvPr/>
        </p:nvSpPr>
        <p:spPr>
          <a:xfrm>
            <a:off x="1596000" y="2564904"/>
            <a:ext cx="9000000" cy="2308324"/>
          </a:xfrm>
          <a:prstGeom prst="rect">
            <a:avLst/>
          </a:prstGeom>
          <a:noFill/>
        </p:spPr>
        <p:txBody>
          <a:bodyPr>
            <a:spAutoFit/>
          </a:bodyPr>
          <a:lstStyle/>
          <a:p>
            <a:pPr algn="just">
              <a:defRPr/>
            </a:pPr>
            <a:r>
              <a:rPr lang="de-DE" dirty="0">
                <a:solidFill>
                  <a:schemeClr val="tx1"/>
                </a:solidFill>
                <a:latin typeface="Arial" pitchFamily="34" charset="0"/>
              </a:rPr>
              <a:t>Offenlegung der </a:t>
            </a:r>
            <a:r>
              <a:rPr lang="de-DE" b="1" u="sng" dirty="0">
                <a:solidFill>
                  <a:schemeClr val="tx1"/>
                </a:solidFill>
                <a:latin typeface="Arial" pitchFamily="34" charset="0"/>
              </a:rPr>
              <a:t>Stellvertretung</a:t>
            </a:r>
            <a:r>
              <a:rPr lang="de-DE" dirty="0">
                <a:solidFill>
                  <a:schemeClr val="tx1"/>
                </a:solidFill>
                <a:latin typeface="Arial" pitchFamily="34" charset="0"/>
              </a:rPr>
              <a:t>:</a:t>
            </a:r>
          </a:p>
          <a:p>
            <a:pPr algn="just">
              <a:defRPr/>
            </a:pPr>
            <a:endParaRPr lang="de-DE" dirty="0">
              <a:solidFill>
                <a:schemeClr val="tx1"/>
              </a:solidFill>
              <a:latin typeface="Arial" pitchFamily="34" charset="0"/>
            </a:endParaRPr>
          </a:p>
          <a:p>
            <a:pPr marL="285750" indent="-285750" algn="just">
              <a:buFontTx/>
              <a:buBlip>
                <a:blip r:embed="rId3"/>
              </a:buBlip>
              <a:defRPr/>
            </a:pPr>
            <a:r>
              <a:rPr lang="de-DE" dirty="0">
                <a:solidFill>
                  <a:schemeClr val="tx1"/>
                </a:solidFill>
                <a:latin typeface="Arial" pitchFamily="34" charset="0"/>
              </a:rPr>
              <a:t>Der Vertreter muss deutlich machen, dass er für einen anderen handelt und ob die Vertretung direkt oder indirekt ist.</a:t>
            </a:r>
          </a:p>
          <a:p>
            <a:pPr marL="285750" indent="-285750" algn="just">
              <a:buFontTx/>
              <a:buBlip>
                <a:blip r:embed="rId3"/>
              </a:buBlip>
              <a:defRPr/>
            </a:pPr>
            <a:r>
              <a:rPr lang="de-DE" dirty="0">
                <a:solidFill>
                  <a:schemeClr val="tx1"/>
                </a:solidFill>
                <a:latin typeface="Arial" pitchFamily="34" charset="0"/>
              </a:rPr>
              <a:t>Die Zollbehörden können einen Nachweis verlangen. </a:t>
            </a:r>
          </a:p>
          <a:p>
            <a:pPr marL="285750" indent="-285750" algn="just">
              <a:buFontTx/>
              <a:buBlip>
                <a:blip r:embed="rId3"/>
              </a:buBlip>
              <a:defRPr/>
            </a:pPr>
            <a:endParaRPr lang="de-DE" dirty="0">
              <a:solidFill>
                <a:schemeClr val="tx1"/>
              </a:solidFill>
              <a:latin typeface="Arial" pitchFamily="34" charset="0"/>
            </a:endParaRPr>
          </a:p>
          <a:p>
            <a:pPr marL="285750" indent="-285750" algn="just">
              <a:buFontTx/>
              <a:buBlip>
                <a:blip r:embed="rId3"/>
              </a:buBlip>
              <a:defRPr/>
            </a:pPr>
            <a:r>
              <a:rPr lang="de-DE" dirty="0">
                <a:solidFill>
                  <a:schemeClr val="tx1"/>
                </a:solidFill>
                <a:latin typeface="Arial" pitchFamily="34" charset="0"/>
              </a:rPr>
              <a:t>Handelt der Zollvertreter ohne Vollmacht, gilt er als in eigenem Namen und in eigener Verantwortung handelnde Person</a:t>
            </a:r>
          </a:p>
        </p:txBody>
      </p:sp>
      <p:sp>
        <p:nvSpPr>
          <p:cNvPr id="4" name="Textfeld 3">
            <a:extLst>
              <a:ext uri="{FF2B5EF4-FFF2-40B4-BE49-F238E27FC236}">
                <a16:creationId xmlns:a16="http://schemas.microsoft.com/office/drawing/2014/main" id="{DA8A4CA4-769D-CD5C-DBA9-100DFA015448}"/>
              </a:ext>
            </a:extLst>
          </p:cNvPr>
          <p:cNvSpPr txBox="1"/>
          <p:nvPr/>
        </p:nvSpPr>
        <p:spPr>
          <a:xfrm>
            <a:off x="4619625" y="5104498"/>
            <a:ext cx="2952750" cy="307777"/>
          </a:xfrm>
          <a:prstGeom prst="rect">
            <a:avLst/>
          </a:prstGeom>
          <a:noFill/>
        </p:spPr>
        <p:txBody>
          <a:bodyPr>
            <a:spAutoFit/>
          </a:bodyPr>
          <a:lstStyle/>
          <a:p>
            <a:pPr algn="ctr">
              <a:defRPr/>
            </a:pPr>
            <a:r>
              <a:rPr lang="de-DE" sz="1400" b="1" dirty="0">
                <a:solidFill>
                  <a:srgbClr val="000066"/>
                </a:solidFill>
                <a:latin typeface="Arial" pitchFamily="34" charset="0"/>
              </a:rPr>
              <a:t>UZK Art. 18 – 19</a:t>
            </a:r>
          </a:p>
        </p:txBody>
      </p:sp>
    </p:spTree>
    <p:extLst>
      <p:ext uri="{BB962C8B-B14F-4D97-AF65-F5344CB8AC3E}">
        <p14:creationId xmlns:p14="http://schemas.microsoft.com/office/powerpoint/2010/main" val="184982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 Vertretung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2" name="Textfeld 1">
            <a:extLst>
              <a:ext uri="{FF2B5EF4-FFF2-40B4-BE49-F238E27FC236}">
                <a16:creationId xmlns:a16="http://schemas.microsoft.com/office/drawing/2014/main" id="{13493259-4FED-95EF-B24F-A8D1A7955CDA}"/>
              </a:ext>
            </a:extLst>
          </p:cNvPr>
          <p:cNvSpPr txBox="1"/>
          <p:nvPr/>
        </p:nvSpPr>
        <p:spPr>
          <a:xfrm>
            <a:off x="1596000" y="2915548"/>
            <a:ext cx="9000000" cy="1200329"/>
          </a:xfrm>
          <a:prstGeom prst="rect">
            <a:avLst/>
          </a:prstGeom>
          <a:noFill/>
        </p:spPr>
        <p:txBody>
          <a:bodyPr>
            <a:spAutoFit/>
          </a:bodyPr>
          <a:lstStyle/>
          <a:p>
            <a:pPr algn="just">
              <a:defRPr/>
            </a:pPr>
            <a:r>
              <a:rPr lang="de-DE" dirty="0">
                <a:solidFill>
                  <a:schemeClr val="tx1"/>
                </a:solidFill>
                <a:latin typeface="Arial" pitchFamily="34" charset="0"/>
              </a:rPr>
              <a:t>Eine Person, die nicht angibt, dass sie als Zollvertreter handelt, oder die angibt, dass sie als Zollvertreter handelt, </a:t>
            </a:r>
            <a:r>
              <a:rPr lang="de-DE" dirty="0">
                <a:solidFill>
                  <a:srgbClr val="C00000"/>
                </a:solidFill>
                <a:latin typeface="Arial" pitchFamily="34" charset="0"/>
              </a:rPr>
              <a:t>jedoch keine Vertretungsmacht besitzt, gilt als in eigenem Namen und in eigener Verantwortung handelnde Person.</a:t>
            </a:r>
          </a:p>
        </p:txBody>
      </p:sp>
      <p:sp>
        <p:nvSpPr>
          <p:cNvPr id="4" name="Textfeld 3">
            <a:extLst>
              <a:ext uri="{FF2B5EF4-FFF2-40B4-BE49-F238E27FC236}">
                <a16:creationId xmlns:a16="http://schemas.microsoft.com/office/drawing/2014/main" id="{A90EC667-F17C-AFD4-F060-BC0D710D2A5A}"/>
              </a:ext>
            </a:extLst>
          </p:cNvPr>
          <p:cNvSpPr txBox="1"/>
          <p:nvPr/>
        </p:nvSpPr>
        <p:spPr>
          <a:xfrm>
            <a:off x="4619625" y="4725823"/>
            <a:ext cx="2952750" cy="307777"/>
          </a:xfrm>
          <a:prstGeom prst="rect">
            <a:avLst/>
          </a:prstGeom>
          <a:noFill/>
        </p:spPr>
        <p:txBody>
          <a:bodyPr>
            <a:spAutoFit/>
          </a:bodyPr>
          <a:lstStyle/>
          <a:p>
            <a:pPr algn="ctr">
              <a:defRPr/>
            </a:pPr>
            <a:r>
              <a:rPr lang="de-DE" sz="1400" b="1" dirty="0">
                <a:solidFill>
                  <a:srgbClr val="000066"/>
                </a:solidFill>
                <a:latin typeface="Arial" pitchFamily="34" charset="0"/>
              </a:rPr>
              <a:t>UZK Art. 18 – 19</a:t>
            </a:r>
          </a:p>
        </p:txBody>
      </p:sp>
    </p:spTree>
    <p:extLst>
      <p:ext uri="{BB962C8B-B14F-4D97-AF65-F5344CB8AC3E}">
        <p14:creationId xmlns:p14="http://schemas.microsoft.com/office/powerpoint/2010/main" val="12906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 Vertretung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2" name="Textfeld 1">
            <a:extLst>
              <a:ext uri="{FF2B5EF4-FFF2-40B4-BE49-F238E27FC236}">
                <a16:creationId xmlns:a16="http://schemas.microsoft.com/office/drawing/2014/main" id="{E15D012F-B164-378F-B284-8178F3BC6A34}"/>
              </a:ext>
            </a:extLst>
          </p:cNvPr>
          <p:cNvSpPr txBox="1"/>
          <p:nvPr/>
        </p:nvSpPr>
        <p:spPr>
          <a:xfrm>
            <a:off x="2135982" y="3670261"/>
            <a:ext cx="7920037" cy="461665"/>
          </a:xfrm>
          <a:prstGeom prst="rect">
            <a:avLst/>
          </a:prstGeom>
          <a:noFill/>
        </p:spPr>
        <p:txBody>
          <a:bodyPr>
            <a:spAutoFit/>
          </a:bodyPr>
          <a:lstStyle/>
          <a:p>
            <a:pPr algn="ctr">
              <a:defRPr/>
            </a:pPr>
            <a:r>
              <a:rPr lang="de-DE" sz="2400" b="1" dirty="0">
                <a:solidFill>
                  <a:srgbClr val="C00000"/>
                </a:solidFill>
                <a:latin typeface="Arial" pitchFamily="34" charset="0"/>
              </a:rPr>
              <a:t>Achtung bei Generalvollmachten</a:t>
            </a:r>
          </a:p>
        </p:txBody>
      </p:sp>
    </p:spTree>
    <p:extLst>
      <p:ext uri="{BB962C8B-B14F-4D97-AF65-F5344CB8AC3E}">
        <p14:creationId xmlns:p14="http://schemas.microsoft.com/office/powerpoint/2010/main" val="108379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 Einreihung in den Zolltarif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1015663"/>
          </a:xfrm>
          <a:prstGeom prst="rect">
            <a:avLst/>
          </a:prstGeom>
          <a:noFill/>
        </p:spPr>
        <p:txBody>
          <a:bodyPr>
            <a:spAutoFit/>
          </a:bodyPr>
          <a:lstStyle/>
          <a:p>
            <a:pPr algn="ctr">
              <a:defRPr/>
            </a:pPr>
            <a:r>
              <a:rPr lang="de-DE" sz="2000" b="1" dirty="0">
                <a:latin typeface="Arial" pitchFamily="34" charset="0"/>
              </a:rPr>
              <a:t>Kapitel 49 – Bücher, Zeitungen, Bilddrucke …</a:t>
            </a:r>
          </a:p>
          <a:p>
            <a:pPr algn="ctr">
              <a:defRPr/>
            </a:pPr>
            <a:r>
              <a:rPr lang="de-DE" sz="2000" b="1" dirty="0">
                <a:latin typeface="Arial" pitchFamily="34" charset="0"/>
              </a:rPr>
              <a:t> </a:t>
            </a:r>
          </a:p>
          <a:p>
            <a:pPr algn="ctr">
              <a:defRPr/>
            </a:pPr>
            <a:r>
              <a:rPr lang="de-DE" sz="2000" b="1" dirty="0">
                <a:latin typeface="Arial" pitchFamily="34" charset="0"/>
              </a:rPr>
              <a:t>(zollfrei – 7 % USt) </a:t>
            </a:r>
          </a:p>
        </p:txBody>
      </p:sp>
    </p:spTree>
    <p:extLst>
      <p:ext uri="{BB962C8B-B14F-4D97-AF65-F5344CB8AC3E}">
        <p14:creationId xmlns:p14="http://schemas.microsoft.com/office/powerpoint/2010/main" val="316759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 Zollwert / Zollwertkodex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2" name="Rectangle 3">
            <a:extLst>
              <a:ext uri="{FF2B5EF4-FFF2-40B4-BE49-F238E27FC236}">
                <a16:creationId xmlns:a16="http://schemas.microsoft.com/office/drawing/2014/main" id="{4FF6C476-D1D8-0F6F-A649-52B76B7A77BE}"/>
              </a:ext>
            </a:extLst>
          </p:cNvPr>
          <p:cNvSpPr txBox="1">
            <a:spLocks noChangeArrowheads="1"/>
          </p:cNvSpPr>
          <p:nvPr/>
        </p:nvSpPr>
        <p:spPr>
          <a:xfrm>
            <a:off x="1596000" y="2114550"/>
            <a:ext cx="9000000" cy="3671888"/>
          </a:xfrm>
          <a:prstGeom prst="rect">
            <a:avLst/>
          </a:prstGeom>
        </p:spPr>
        <p:txBody>
          <a:bodyPr vert="horz" lIns="0" tIns="0" rIns="0" bIns="0" rtlCol="0">
            <a:noAutofit/>
          </a:bodyPr>
          <a:lst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600" b="1" i="0" kern="600" spc="40" baseline="0">
                <a:solidFill>
                  <a:schemeClr val="tx2"/>
                </a:solidFill>
                <a:latin typeface="+mn-lt"/>
                <a:ea typeface="+mn-ea"/>
                <a:cs typeface="+mn-cs"/>
              </a:defRPr>
            </a:lvl1pPr>
            <a:lvl2pPr marL="0" indent="0" algn="l" defTabSz="914400" rtl="0" eaLnBrk="1" latinLnBrk="0" hangingPunct="1">
              <a:lnSpc>
                <a:spcPts val="2300"/>
              </a:lnSpc>
              <a:spcBef>
                <a:spcPts val="1150"/>
              </a:spcBef>
              <a:spcAft>
                <a:spcPts val="0"/>
              </a:spcAft>
              <a:buFont typeface="Arial" panose="020B0604020202020204" pitchFamily="34" charset="0"/>
              <a:buNone/>
              <a:defRPr sz="1600" kern="600" spc="40" baseline="0">
                <a:solidFill>
                  <a:schemeClr val="tx1"/>
                </a:solidFill>
                <a:latin typeface="+mn-lt"/>
                <a:ea typeface="+mn-ea"/>
                <a:cs typeface="+mn-cs"/>
              </a:defRPr>
            </a:lvl2pPr>
            <a:lvl3pPr marL="179388" indent="-179388" algn="l" defTabSz="914400" rtl="0" eaLnBrk="1" latinLnBrk="0" hangingPunct="1">
              <a:lnSpc>
                <a:spcPts val="2300"/>
              </a:lnSpc>
              <a:spcBef>
                <a:spcPts val="1150"/>
              </a:spcBef>
              <a:buFont typeface="Arial" panose="020B0604020202020204" pitchFamily="34" charset="0"/>
              <a:buChar char="•"/>
              <a:defRPr sz="1600" b="1" kern="400" spc="40" baseline="0">
                <a:solidFill>
                  <a:schemeClr val="tx2"/>
                </a:solidFill>
                <a:latin typeface="+mn-lt"/>
                <a:ea typeface="+mn-ea"/>
                <a:cs typeface="+mn-cs"/>
              </a:defRPr>
            </a:lvl3pPr>
            <a:lvl4pPr marL="179388" indent="-179388" algn="l" defTabSz="914400" rtl="0" eaLnBrk="1" latinLnBrk="0" hangingPunct="1">
              <a:lnSpc>
                <a:spcPts val="2300"/>
              </a:lnSpc>
              <a:spcBef>
                <a:spcPts val="1150"/>
              </a:spcBef>
              <a:buFont typeface="Arial" panose="020B0604020202020204" pitchFamily="34" charset="0"/>
              <a:buChar char="•"/>
              <a:defRPr sz="1600" kern="600" spc="40" baseline="0">
                <a:solidFill>
                  <a:schemeClr val="tx1"/>
                </a:solidFill>
                <a:latin typeface="+mn-lt"/>
                <a:ea typeface="+mn-ea"/>
                <a:cs typeface="+mn-cs"/>
              </a:defRPr>
            </a:lvl4pPr>
            <a:lvl5pPr marL="357188" indent="-179388" algn="l" defTabSz="914400" rtl="0" eaLnBrk="1" latinLnBrk="0" hangingPunct="1">
              <a:lnSpc>
                <a:spcPts val="2300"/>
              </a:lnSpc>
              <a:spcBef>
                <a:spcPts val="525"/>
              </a:spcBef>
              <a:buFont typeface="Arial" panose="020B0604020202020204" pitchFamily="34" charset="0"/>
              <a:buChar char="•"/>
              <a:defRPr sz="1600" kern="600" spc="40" baseline="0">
                <a:solidFill>
                  <a:schemeClr val="tx1"/>
                </a:solidFill>
                <a:latin typeface="+mn-lt"/>
                <a:ea typeface="+mn-ea"/>
                <a:cs typeface="+mn-cs"/>
              </a:defRPr>
            </a:lvl5pPr>
            <a:lvl6pPr marL="645750" indent="-285750" algn="l" defTabSz="914400" rtl="0" eaLnBrk="1" latinLnBrk="0" hangingPunct="1">
              <a:lnSpc>
                <a:spcPts val="2300"/>
              </a:lnSpc>
              <a:spcBef>
                <a:spcPts val="0"/>
              </a:spcBef>
              <a:spcAft>
                <a:spcPts val="0"/>
              </a:spcAft>
              <a:buClr>
                <a:schemeClr val="tx1"/>
              </a:buClr>
              <a:buSzPct val="110000"/>
              <a:buFont typeface="Symbol" panose="05050102010706020507" pitchFamily="18" charset="2"/>
              <a:buChar char=""/>
              <a:defRPr sz="1600" b="0" i="0" kern="600" spc="40" baseline="0">
                <a:solidFill>
                  <a:schemeClr val="tx1"/>
                </a:solidFill>
                <a:latin typeface="+mn-lt"/>
                <a:ea typeface="+mn-ea"/>
                <a:cs typeface="+mn-cs"/>
              </a:defRPr>
            </a:lvl6pPr>
            <a:lvl7pPr marL="0" indent="215900" algn="l" defTabSz="914400" rtl="0" eaLnBrk="1" latinLnBrk="0" hangingPunct="1">
              <a:lnSpc>
                <a:spcPts val="2300"/>
              </a:lnSpc>
              <a:spcBef>
                <a:spcPts val="525"/>
              </a:spcBef>
              <a:spcAft>
                <a:spcPts val="0"/>
              </a:spcAft>
              <a:buClr>
                <a:schemeClr val="tx2"/>
              </a:buClr>
              <a:buFont typeface="Wingdings 3" panose="05040102010807070707" pitchFamily="18" charset="2"/>
              <a:buChar char=""/>
              <a:defRPr sz="1300" b="0" i="1" kern="600" spc="40" baseline="0">
                <a:solidFill>
                  <a:schemeClr val="tx2"/>
                </a:solidFill>
                <a:latin typeface="+mn-lt"/>
                <a:ea typeface="+mn-ea"/>
                <a:cs typeface="+mn-cs"/>
              </a:defRPr>
            </a:lvl7pPr>
            <a:lvl8pPr marL="0" indent="0" algn="l" defTabSz="914400" rtl="0" eaLnBrk="1" latinLnBrk="0" hangingPunct="1">
              <a:lnSpc>
                <a:spcPts val="1100"/>
              </a:lnSpc>
              <a:spcBef>
                <a:spcPts val="525"/>
              </a:spcBef>
              <a:spcAft>
                <a:spcPts val="0"/>
              </a:spcAft>
              <a:buSzPct val="110000"/>
              <a:buFont typeface=".SF NS Symbols Regular"/>
              <a:buNone/>
              <a:defRPr sz="8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indent="-604838" algn="just">
              <a:spcBef>
                <a:spcPts val="500"/>
              </a:spcBef>
              <a:buFontTx/>
              <a:buNone/>
              <a:tabLst>
                <a:tab pos="604838" algn="l"/>
                <a:tab pos="709613"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Lst>
            </a:pPr>
            <a:r>
              <a:rPr lang="de-DE" altLang="de-DE" sz="1800" b="0" dirty="0">
                <a:solidFill>
                  <a:schemeClr val="tx1"/>
                </a:solidFill>
                <a:latin typeface="Arial" panose="020B0604020202020204" pitchFamily="34" charset="0"/>
                <a:cs typeface="Arial" panose="020B0604020202020204" pitchFamily="34" charset="0"/>
              </a:rPr>
              <a:t>„Der Zollwert (Warenwert) der eingeführten Waren soll nach dem wirklichen Wert der eingeführten Waren, auf die der Zoll und EUST angewendet wird, oder nach dem wirklichen Wert einer gleichartigen Ware bestimmt werden. </a:t>
            </a:r>
          </a:p>
          <a:p>
            <a:pPr indent="-604838" algn="just">
              <a:spcBef>
                <a:spcPts val="500"/>
              </a:spcBef>
              <a:buFontTx/>
              <a:buNone/>
              <a:tabLst>
                <a:tab pos="604838" algn="l"/>
                <a:tab pos="709613"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Lst>
            </a:pPr>
            <a:endParaRPr lang="de-DE" altLang="de-DE" sz="1800" b="0" dirty="0">
              <a:solidFill>
                <a:schemeClr val="tx1"/>
              </a:solidFill>
              <a:latin typeface="Arial" panose="020B0604020202020204" pitchFamily="34" charset="0"/>
              <a:cs typeface="Arial" panose="020B0604020202020204" pitchFamily="34" charset="0"/>
            </a:endParaRPr>
          </a:p>
          <a:p>
            <a:pPr indent="-604838" algn="just">
              <a:spcBef>
                <a:spcPts val="500"/>
              </a:spcBef>
              <a:buFontTx/>
              <a:buNone/>
              <a:tabLst>
                <a:tab pos="604838" algn="l"/>
                <a:tab pos="709613"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Lst>
            </a:pPr>
            <a:r>
              <a:rPr lang="de-DE" altLang="de-DE" sz="1800" b="0" dirty="0">
                <a:solidFill>
                  <a:schemeClr val="tx1"/>
                </a:solidFill>
                <a:latin typeface="Arial" panose="020B0604020202020204" pitchFamily="34" charset="0"/>
                <a:cs typeface="Arial" panose="020B0604020202020204" pitchFamily="34" charset="0"/>
              </a:rPr>
              <a:t>Er darf nicht nach dem Wert von Waren einheimischen Ursprungs oder nach willkürlich angenommen oder fiktiven Werten bestimmt werden. </a:t>
            </a:r>
          </a:p>
          <a:p>
            <a:pPr indent="-604838" algn="just">
              <a:spcBef>
                <a:spcPts val="500"/>
              </a:spcBef>
              <a:buFontTx/>
              <a:buNone/>
              <a:tabLst>
                <a:tab pos="604838" algn="l"/>
                <a:tab pos="709613"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Lst>
            </a:pPr>
            <a:endParaRPr lang="de-DE" altLang="de-DE" sz="1800" b="0" dirty="0">
              <a:solidFill>
                <a:schemeClr val="tx1"/>
              </a:solidFill>
              <a:latin typeface="Arial" panose="020B0604020202020204" pitchFamily="34" charset="0"/>
              <a:cs typeface="Arial" panose="020B0604020202020204" pitchFamily="34" charset="0"/>
            </a:endParaRPr>
          </a:p>
          <a:p>
            <a:pPr indent="-604838" algn="just">
              <a:spcBef>
                <a:spcPts val="500"/>
              </a:spcBef>
              <a:buFontTx/>
              <a:buNone/>
              <a:tabLst>
                <a:tab pos="604838" algn="l"/>
                <a:tab pos="709613"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Lst>
            </a:pPr>
            <a:r>
              <a:rPr lang="de-DE" altLang="de-DE" sz="1800" b="0" dirty="0">
                <a:solidFill>
                  <a:schemeClr val="tx1"/>
                </a:solidFill>
                <a:latin typeface="Arial" panose="020B0604020202020204" pitchFamily="34" charset="0"/>
                <a:cs typeface="Arial" panose="020B0604020202020204" pitchFamily="34" charset="0"/>
              </a:rPr>
              <a:t>Wenn der wirkliche Wert nicht nach o.g. Erläuterungen bestimmt werden kann, so soll der Zollwert (Warenwert) auf Grund eines nachprüfbaren Werts festgelegt werden, der dem Zollwert möglichst nahe kommt.“</a:t>
            </a:r>
          </a:p>
        </p:txBody>
      </p:sp>
    </p:spTree>
    <p:extLst>
      <p:ext uri="{BB962C8B-B14F-4D97-AF65-F5344CB8AC3E}">
        <p14:creationId xmlns:p14="http://schemas.microsoft.com/office/powerpoint/2010/main" val="203995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 Zollwert / Zollwertkodex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2" name="Textfeld 1">
            <a:extLst>
              <a:ext uri="{FF2B5EF4-FFF2-40B4-BE49-F238E27FC236}">
                <a16:creationId xmlns:a16="http://schemas.microsoft.com/office/drawing/2014/main" id="{0C98770C-1F36-E94F-F4DE-0DCA886E00B6}"/>
              </a:ext>
            </a:extLst>
          </p:cNvPr>
          <p:cNvSpPr txBox="1">
            <a:spLocks noChangeArrowheads="1"/>
          </p:cNvSpPr>
          <p:nvPr/>
        </p:nvSpPr>
        <p:spPr bwMode="auto">
          <a:xfrm>
            <a:off x="1596000" y="3436831"/>
            <a:ext cx="900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dirty="0">
                <a:latin typeface="Arial" panose="020B0604020202020204" pitchFamily="34" charset="0"/>
              </a:rPr>
              <a:t>Alle Vertragsparteien der WTO  erkennen demzufolge die Begriffs-Bestimmung des Zollwerts (Waren-Werts) an und verpflichten sich diese auf alle Erzeugnisse anzuwenden, deren Ein- und Ausfuhren Zölle und Steuern unterliegen, die auf den Wert beruhen. </a:t>
            </a:r>
          </a:p>
        </p:txBody>
      </p:sp>
    </p:spTree>
    <p:extLst>
      <p:ext uri="{BB962C8B-B14F-4D97-AF65-F5344CB8AC3E}">
        <p14:creationId xmlns:p14="http://schemas.microsoft.com/office/powerpoint/2010/main" val="201946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 Zollwert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2" name="Rechteck 1">
            <a:extLst>
              <a:ext uri="{FF2B5EF4-FFF2-40B4-BE49-F238E27FC236}">
                <a16:creationId xmlns:a16="http://schemas.microsoft.com/office/drawing/2014/main" id="{848F8F71-818F-CA52-FDA6-966B46F8A213}"/>
              </a:ext>
            </a:extLst>
          </p:cNvPr>
          <p:cNvSpPr>
            <a:spLocks noChangeArrowheads="1"/>
          </p:cNvSpPr>
          <p:nvPr/>
        </p:nvSpPr>
        <p:spPr bwMode="auto">
          <a:xfrm>
            <a:off x="1595999" y="3185769"/>
            <a:ext cx="9000000" cy="115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lnSpc>
                <a:spcPct val="90000"/>
              </a:lnSpc>
              <a:spcBef>
                <a:spcPts val="500"/>
              </a:spcBef>
            </a:pPr>
            <a:r>
              <a:rPr lang="de-DE" altLang="de-DE" b="1" dirty="0">
                <a:solidFill>
                  <a:srgbClr val="003300"/>
                </a:solidFill>
                <a:latin typeface="Arial" panose="020B0604020202020204" pitchFamily="34" charset="0"/>
              </a:rPr>
              <a:t>1 Methode – vorrangige Methode</a:t>
            </a:r>
          </a:p>
          <a:p>
            <a:pPr algn="just" eaLnBrk="1" hangingPunct="1">
              <a:lnSpc>
                <a:spcPct val="90000"/>
              </a:lnSpc>
              <a:spcBef>
                <a:spcPts val="500"/>
              </a:spcBef>
            </a:pPr>
            <a:r>
              <a:rPr lang="de-DE" altLang="de-DE" dirty="0">
                <a:latin typeface="Arial" panose="020B0604020202020204" pitchFamily="34" charset="0"/>
              </a:rPr>
              <a:t>Grundlage des Zollwerts ist nach dem Zollwertkodex (WTO) und UZK Art. 70 der individuell bei einem Kaufgeschäft ausgehandelte Wert der Ware, der so genannte Transaktionswert = in Rechnung gestellter Wert.</a:t>
            </a:r>
          </a:p>
        </p:txBody>
      </p:sp>
    </p:spTree>
    <p:extLst>
      <p:ext uri="{BB962C8B-B14F-4D97-AF65-F5344CB8AC3E}">
        <p14:creationId xmlns:p14="http://schemas.microsoft.com/office/powerpoint/2010/main" val="42347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C66D83-09C0-43F9-80FB-02EF55467F16}"/>
              </a:ext>
            </a:extLst>
          </p:cNvPr>
          <p:cNvSpPr>
            <a:spLocks noGrp="1"/>
          </p:cNvSpPr>
          <p:nvPr>
            <p:ph type="title"/>
          </p:nvPr>
        </p:nvSpPr>
        <p:spPr>
          <a:xfrm>
            <a:off x="947739" y="692150"/>
            <a:ext cx="10296524" cy="461948"/>
          </a:xfrm>
        </p:spPr>
        <p:txBody>
          <a:bodyPr/>
          <a:lstStyle/>
          <a:p>
            <a:pPr algn="ctr"/>
            <a:r>
              <a:rPr lang="de-DE" dirty="0"/>
              <a:t>Inhalt</a:t>
            </a:r>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5" name="Textfeld 4">
            <a:extLst>
              <a:ext uri="{FF2B5EF4-FFF2-40B4-BE49-F238E27FC236}">
                <a16:creationId xmlns:a16="http://schemas.microsoft.com/office/drawing/2014/main" id="{7F856AFA-7E58-4270-BFE9-BC0384A1C9A2}"/>
              </a:ext>
            </a:extLst>
          </p:cNvPr>
          <p:cNvSpPr txBox="1"/>
          <p:nvPr/>
        </p:nvSpPr>
        <p:spPr>
          <a:xfrm>
            <a:off x="1647246" y="2802505"/>
            <a:ext cx="8897509" cy="1192634"/>
          </a:xfrm>
          <a:prstGeom prst="rect">
            <a:avLst/>
          </a:prstGeom>
          <a:noFill/>
        </p:spPr>
        <p:txBody>
          <a:bodyPr wrap="square" lIns="0" tIns="0" rIns="0" bIns="0" rtlCol="0" anchor="t" anchorCtr="0">
            <a:spAutoFit/>
          </a:bodyPr>
          <a:lstStyle/>
          <a:p>
            <a:pPr marL="342900" indent="-342900" algn="l">
              <a:lnSpc>
                <a:spcPts val="2300"/>
              </a:lnSpc>
              <a:spcBef>
                <a:spcPts val="1150"/>
              </a:spcBef>
              <a:buFont typeface="+mj-lt"/>
              <a:buAutoNum type="arabicParenR"/>
            </a:pPr>
            <a:r>
              <a:rPr lang="de-DE" sz="2000" dirty="0"/>
              <a:t>Import und Verzollung Grundlagen</a:t>
            </a:r>
          </a:p>
          <a:p>
            <a:pPr marL="342900" indent="-342900" algn="l">
              <a:lnSpc>
                <a:spcPts val="2300"/>
              </a:lnSpc>
              <a:spcBef>
                <a:spcPts val="1150"/>
              </a:spcBef>
              <a:buFont typeface="+mj-lt"/>
              <a:buAutoNum type="arabicParenR"/>
            </a:pPr>
            <a:r>
              <a:rPr lang="de-DE" sz="2000" dirty="0"/>
              <a:t>Import von Print-Journalen und Buchlieferungen aus NICHT-EU Ländern</a:t>
            </a:r>
          </a:p>
          <a:p>
            <a:pPr marL="342900" indent="-342900" algn="l">
              <a:lnSpc>
                <a:spcPts val="2300"/>
              </a:lnSpc>
              <a:spcBef>
                <a:spcPts val="1150"/>
              </a:spcBef>
              <a:buFont typeface="+mj-lt"/>
              <a:buAutoNum type="arabicParenR"/>
            </a:pPr>
            <a:r>
              <a:rPr lang="de-DE" sz="2000" dirty="0"/>
              <a:t>Umgang mit Buchgeschenken</a:t>
            </a:r>
          </a:p>
        </p:txBody>
      </p:sp>
    </p:spTree>
    <p:extLst>
      <p:ext uri="{BB962C8B-B14F-4D97-AF65-F5344CB8AC3E}">
        <p14:creationId xmlns:p14="http://schemas.microsoft.com/office/powerpoint/2010/main" val="189608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 Zollwert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2" name="Text Box 3">
            <a:extLst>
              <a:ext uri="{FF2B5EF4-FFF2-40B4-BE49-F238E27FC236}">
                <a16:creationId xmlns:a16="http://schemas.microsoft.com/office/drawing/2014/main" id="{1062508A-B098-CF9C-5921-6608671E1C7C}"/>
              </a:ext>
            </a:extLst>
          </p:cNvPr>
          <p:cNvSpPr txBox="1">
            <a:spLocks noChangeArrowheads="1"/>
          </p:cNvSpPr>
          <p:nvPr/>
        </p:nvSpPr>
        <p:spPr bwMode="auto">
          <a:xfrm>
            <a:off x="1596000" y="2132856"/>
            <a:ext cx="9000000" cy="369331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dirty="0">
                <a:solidFill>
                  <a:srgbClr val="000000"/>
                </a:solidFill>
                <a:latin typeface="Arial" panose="020B0604020202020204" pitchFamily="34" charset="0"/>
              </a:rPr>
              <a:t>Werden Waren geliefert, ohne das ein Kaufgeschäft zu Grunde liegt, so sind folgende Methoden zur Bestimmung des Zollwerts (Vergleichs-Transaktionswert) anzuwenden: </a:t>
            </a:r>
          </a:p>
          <a:p>
            <a:pPr algn="just" eaLnBrk="1" hangingPunct="1"/>
            <a:endParaRPr lang="de-DE" altLang="de-DE" dirty="0">
              <a:solidFill>
                <a:srgbClr val="000000"/>
              </a:solidFill>
              <a:latin typeface="Arial" panose="020B0604020202020204" pitchFamily="34" charset="0"/>
            </a:endParaRPr>
          </a:p>
          <a:p>
            <a:pPr algn="just" eaLnBrk="1" hangingPunct="1"/>
            <a:r>
              <a:rPr lang="de-DE" altLang="de-DE" dirty="0">
                <a:solidFill>
                  <a:srgbClr val="000000"/>
                </a:solidFill>
                <a:latin typeface="Arial" panose="020B0604020202020204" pitchFamily="34" charset="0"/>
              </a:rPr>
              <a:t>	</a:t>
            </a:r>
            <a:r>
              <a:rPr lang="de-DE" altLang="de-DE" b="1" dirty="0">
                <a:solidFill>
                  <a:srgbClr val="003300"/>
                </a:solidFill>
                <a:latin typeface="Arial" panose="020B0604020202020204" pitchFamily="34" charset="0"/>
              </a:rPr>
              <a:t>1. nachrangige Methode: </a:t>
            </a:r>
            <a:r>
              <a:rPr lang="de-DE" altLang="de-DE" dirty="0">
                <a:solidFill>
                  <a:srgbClr val="000000"/>
                </a:solidFill>
                <a:latin typeface="Arial" panose="020B0604020202020204" pitchFamily="34" charset="0"/>
              </a:rPr>
              <a:t>für gleiche Waren, </a:t>
            </a:r>
          </a:p>
          <a:p>
            <a:pPr algn="just" eaLnBrk="1" hangingPunct="1"/>
            <a:r>
              <a:rPr lang="de-DE" altLang="de-DE" dirty="0">
                <a:solidFill>
                  <a:srgbClr val="000000"/>
                </a:solidFill>
                <a:latin typeface="Arial" panose="020B0604020202020204" pitchFamily="34" charset="0"/>
              </a:rPr>
              <a:t>	</a:t>
            </a:r>
            <a:r>
              <a:rPr lang="de-DE" altLang="de-DE" b="1" dirty="0">
                <a:solidFill>
                  <a:srgbClr val="003300"/>
                </a:solidFill>
                <a:latin typeface="Arial" panose="020B0604020202020204" pitchFamily="34" charset="0"/>
              </a:rPr>
              <a:t>2. nachrangige Methode: </a:t>
            </a:r>
            <a:r>
              <a:rPr lang="de-DE" altLang="de-DE" dirty="0">
                <a:solidFill>
                  <a:srgbClr val="000000"/>
                </a:solidFill>
                <a:latin typeface="Arial" panose="020B0604020202020204" pitchFamily="34" charset="0"/>
              </a:rPr>
              <a:t>für gleichartige Waren, </a:t>
            </a:r>
          </a:p>
          <a:p>
            <a:pPr algn="just" eaLnBrk="1" hangingPunct="1"/>
            <a:r>
              <a:rPr lang="de-DE" altLang="de-DE" dirty="0">
                <a:solidFill>
                  <a:srgbClr val="000000"/>
                </a:solidFill>
                <a:latin typeface="Arial" panose="020B0604020202020204" pitchFamily="34" charset="0"/>
              </a:rPr>
              <a:t>	</a:t>
            </a:r>
            <a:r>
              <a:rPr lang="de-DE" altLang="de-DE" b="1" dirty="0">
                <a:solidFill>
                  <a:srgbClr val="003300"/>
                </a:solidFill>
                <a:latin typeface="Arial" panose="020B0604020202020204" pitchFamily="34" charset="0"/>
              </a:rPr>
              <a:t>3. nachrangige Methode: </a:t>
            </a:r>
            <a:r>
              <a:rPr lang="de-DE" altLang="de-DE" dirty="0">
                <a:solidFill>
                  <a:srgbClr val="000000"/>
                </a:solidFill>
                <a:latin typeface="Arial" panose="020B0604020202020204" pitchFamily="34" charset="0"/>
              </a:rPr>
              <a:t>deduktive oder retrograde Ermittlung</a:t>
            </a:r>
          </a:p>
          <a:p>
            <a:pPr algn="just" eaLnBrk="1" hangingPunct="1"/>
            <a:r>
              <a:rPr lang="de-DE" altLang="de-DE" dirty="0">
                <a:solidFill>
                  <a:srgbClr val="000000"/>
                </a:solidFill>
                <a:latin typeface="Arial" panose="020B0604020202020204" pitchFamily="34" charset="0"/>
              </a:rPr>
              <a:t>	</a:t>
            </a:r>
            <a:r>
              <a:rPr lang="de-DE" altLang="de-DE" b="1" dirty="0">
                <a:solidFill>
                  <a:srgbClr val="003300"/>
                </a:solidFill>
                <a:latin typeface="Arial" panose="020B0604020202020204" pitchFamily="34" charset="0"/>
              </a:rPr>
              <a:t>4. nachrangige Methode: </a:t>
            </a:r>
            <a:r>
              <a:rPr lang="de-DE" altLang="de-DE" dirty="0">
                <a:solidFill>
                  <a:srgbClr val="000000"/>
                </a:solidFill>
                <a:latin typeface="Arial" panose="020B0604020202020204" pitchFamily="34" charset="0"/>
              </a:rPr>
              <a:t>der additiven Methode (errechneter Wert)</a:t>
            </a:r>
          </a:p>
          <a:p>
            <a:pPr algn="just" eaLnBrk="1" hangingPunct="1"/>
            <a:endParaRPr lang="de-DE" altLang="de-DE" dirty="0">
              <a:solidFill>
                <a:srgbClr val="000000"/>
              </a:solidFill>
              <a:latin typeface="Arial" panose="020B0604020202020204" pitchFamily="34" charset="0"/>
            </a:endParaRPr>
          </a:p>
          <a:p>
            <a:pPr algn="just" eaLnBrk="1" hangingPunct="1"/>
            <a:endParaRPr lang="de-DE" altLang="de-DE" dirty="0">
              <a:solidFill>
                <a:srgbClr val="000000"/>
              </a:solidFill>
              <a:latin typeface="Arial" panose="020B0604020202020204" pitchFamily="34" charset="0"/>
            </a:endParaRPr>
          </a:p>
          <a:p>
            <a:pPr algn="just" eaLnBrk="1" hangingPunct="1"/>
            <a:r>
              <a:rPr lang="de-DE" altLang="de-DE" b="1" dirty="0">
                <a:solidFill>
                  <a:srgbClr val="C00000"/>
                </a:solidFill>
                <a:latin typeface="Arial" panose="020B0604020202020204" pitchFamily="34" charset="0"/>
              </a:rPr>
              <a:t>Die nachrangigen Methoden 1 bis 4 kommen in der Praxis selten zur Anwendung.</a:t>
            </a:r>
            <a:r>
              <a:rPr lang="de-DE" altLang="de-DE" b="1" dirty="0">
                <a:solidFill>
                  <a:srgbClr val="000000"/>
                </a:solidFill>
                <a:latin typeface="Arial" panose="020B0604020202020204" pitchFamily="34" charset="0"/>
              </a:rPr>
              <a:t>	</a:t>
            </a:r>
          </a:p>
          <a:p>
            <a:pPr algn="just" eaLnBrk="1" hangingPunct="1"/>
            <a:r>
              <a:rPr lang="de-DE" altLang="de-DE" b="1" dirty="0">
                <a:solidFill>
                  <a:srgbClr val="000000"/>
                </a:solidFill>
                <a:latin typeface="Arial" panose="020B0604020202020204" pitchFamily="34" charset="0"/>
              </a:rPr>
              <a:t>	</a:t>
            </a:r>
            <a:endParaRPr lang="de-DE" altLang="de-DE" b="1" dirty="0">
              <a:latin typeface="Arial" panose="020B0604020202020204" pitchFamily="34" charset="0"/>
            </a:endParaRPr>
          </a:p>
        </p:txBody>
      </p:sp>
    </p:spTree>
    <p:extLst>
      <p:ext uri="{BB962C8B-B14F-4D97-AF65-F5344CB8AC3E}">
        <p14:creationId xmlns:p14="http://schemas.microsoft.com/office/powerpoint/2010/main" val="211217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1000"/>
                                        <p:tgtEl>
                                          <p:spTgt spid="2">
                                            <p:txEl>
                                              <p:pRg st="8" end="8"/>
                                            </p:txEl>
                                          </p:spTgt>
                                        </p:tgtEl>
                                      </p:cBhvr>
                                    </p:animEffect>
                                    <p:anim calcmode="lin" valueType="num">
                                      <p:cBhvr>
                                        <p:cTn id="2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 Zollwert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2" name="Text Box 3">
            <a:extLst>
              <a:ext uri="{FF2B5EF4-FFF2-40B4-BE49-F238E27FC236}">
                <a16:creationId xmlns:a16="http://schemas.microsoft.com/office/drawing/2014/main" id="{2E37E488-004B-5F45-68B0-8EC694EDC3A8}"/>
              </a:ext>
            </a:extLst>
          </p:cNvPr>
          <p:cNvSpPr txBox="1">
            <a:spLocks noChangeArrowheads="1"/>
          </p:cNvSpPr>
          <p:nvPr/>
        </p:nvSpPr>
        <p:spPr bwMode="auto">
          <a:xfrm>
            <a:off x="1596000" y="3021013"/>
            <a:ext cx="9000000"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dirty="0">
                <a:solidFill>
                  <a:srgbClr val="000000"/>
                </a:solidFill>
                <a:latin typeface="Arial" panose="020B0604020202020204" pitchFamily="34" charset="0"/>
              </a:rPr>
              <a:t>	</a:t>
            </a:r>
          </a:p>
          <a:p>
            <a:pPr algn="just" eaLnBrk="1" hangingPunct="1"/>
            <a:r>
              <a:rPr lang="de-DE" altLang="de-DE" b="1" dirty="0">
                <a:solidFill>
                  <a:srgbClr val="003300"/>
                </a:solidFill>
                <a:latin typeface="Arial" panose="020B0604020202020204" pitchFamily="34" charset="0"/>
              </a:rPr>
              <a:t>5. Nachrangige Methode: </a:t>
            </a:r>
            <a:r>
              <a:rPr lang="de-DE" altLang="de-DE" dirty="0">
                <a:solidFill>
                  <a:srgbClr val="000000"/>
                </a:solidFill>
                <a:latin typeface="Arial" panose="020B0604020202020204" pitchFamily="34" charset="0"/>
              </a:rPr>
              <a:t>Schlussmethode = Schätzung des Werts basierend auf verfügbare Daten wie z.B. Katalogpreise, Angaben von Sachverständigen oder Informationen der Zentralstelle für den Zollwert. </a:t>
            </a:r>
            <a:endParaRPr lang="de-DE" altLang="de-DE" dirty="0">
              <a:latin typeface="Arial" panose="020B0604020202020204" pitchFamily="34" charset="0"/>
            </a:endParaRPr>
          </a:p>
          <a:p>
            <a:pPr algn="just" eaLnBrk="1" hangingPunct="1"/>
            <a:endParaRPr lang="de-DE" altLang="de-DE" dirty="0">
              <a:solidFill>
                <a:srgbClr val="000000"/>
              </a:solidFill>
              <a:latin typeface="Arial" panose="020B0604020202020204" pitchFamily="34" charset="0"/>
            </a:endParaRPr>
          </a:p>
        </p:txBody>
      </p:sp>
    </p:spTree>
    <p:extLst>
      <p:ext uri="{BB962C8B-B14F-4D97-AF65-F5344CB8AC3E}">
        <p14:creationId xmlns:p14="http://schemas.microsoft.com/office/powerpoint/2010/main" val="3951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 Zollwert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pic>
        <p:nvPicPr>
          <p:cNvPr id="5" name="Picture 8" descr="C:\Users\stefanmarkus\Pictures\Fotalia\Fotolia_31674636_XS.jpg">
            <a:extLst>
              <a:ext uri="{FF2B5EF4-FFF2-40B4-BE49-F238E27FC236}">
                <a16:creationId xmlns:a16="http://schemas.microsoft.com/office/drawing/2014/main" id="{1CCF1AF0-3FAB-8137-7393-5F1F9177A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487" y="1771651"/>
            <a:ext cx="43942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id="{FA91DBA2-EFFF-1BBC-5E1D-E5999532FDC5}"/>
              </a:ext>
            </a:extLst>
          </p:cNvPr>
          <p:cNvSpPr txBox="1">
            <a:spLocks noChangeArrowheads="1"/>
          </p:cNvSpPr>
          <p:nvPr/>
        </p:nvSpPr>
        <p:spPr bwMode="auto">
          <a:xfrm>
            <a:off x="468312" y="2528888"/>
            <a:ext cx="7560000" cy="13388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lnSpc>
                <a:spcPct val="90000"/>
              </a:lnSpc>
              <a:spcBef>
                <a:spcPts val="500"/>
              </a:spcBef>
            </a:pPr>
            <a:r>
              <a:rPr lang="de-DE" altLang="de-DE" dirty="0">
                <a:solidFill>
                  <a:srgbClr val="000000"/>
                </a:solidFill>
                <a:latin typeface="Arial" panose="020B0604020202020204" pitchFamily="34" charset="0"/>
              </a:rPr>
              <a:t>Wer wissentlich falsche Belege (z.B. Rechnungen, Proforma-Rechnung) ausstellt und dadurch ermöglicht Steuern, Ein- und Ausfuhrabgaben zu verkürzen oder zu gefährden begeht eine Ordnungswidrigkeit die als Ahndung ein Bußgeld von bis zu 50.000 € vorsieht. </a:t>
            </a:r>
            <a:endParaRPr lang="de-DE" altLang="de-DE" dirty="0">
              <a:latin typeface="Arial" panose="020B0604020202020204" pitchFamily="34" charset="0"/>
            </a:endParaRPr>
          </a:p>
        </p:txBody>
      </p:sp>
      <p:sp>
        <p:nvSpPr>
          <p:cNvPr id="14" name="Text Box 8">
            <a:extLst>
              <a:ext uri="{FF2B5EF4-FFF2-40B4-BE49-F238E27FC236}">
                <a16:creationId xmlns:a16="http://schemas.microsoft.com/office/drawing/2014/main" id="{80549D11-B850-D1B2-BB37-2436E3E970BC}"/>
              </a:ext>
            </a:extLst>
          </p:cNvPr>
          <p:cNvSpPr txBox="1">
            <a:spLocks noChangeArrowheads="1"/>
          </p:cNvSpPr>
          <p:nvPr/>
        </p:nvSpPr>
        <p:spPr bwMode="auto">
          <a:xfrm>
            <a:off x="2016287" y="4252694"/>
            <a:ext cx="446405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de-DE" altLang="de-DE" sz="2000" b="1" dirty="0">
                <a:solidFill>
                  <a:srgbClr val="C00000"/>
                </a:solidFill>
                <a:latin typeface="Arial" panose="020B0604020202020204" pitchFamily="34" charset="0"/>
              </a:rPr>
              <a:t>Der Versuch ist strafbar.</a:t>
            </a:r>
          </a:p>
        </p:txBody>
      </p:sp>
      <p:sp>
        <p:nvSpPr>
          <p:cNvPr id="15" name="Textfeld 15">
            <a:extLst>
              <a:ext uri="{FF2B5EF4-FFF2-40B4-BE49-F238E27FC236}">
                <a16:creationId xmlns:a16="http://schemas.microsoft.com/office/drawing/2014/main" id="{B0895BDA-EC19-1D77-DACB-389C8571A314}"/>
              </a:ext>
            </a:extLst>
          </p:cNvPr>
          <p:cNvSpPr txBox="1">
            <a:spLocks noChangeArrowheads="1"/>
          </p:cNvSpPr>
          <p:nvPr/>
        </p:nvSpPr>
        <p:spPr bwMode="auto">
          <a:xfrm>
            <a:off x="1855155" y="5291987"/>
            <a:ext cx="4786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de-DE" altLang="de-DE" sz="2000" b="1" dirty="0">
                <a:solidFill>
                  <a:srgbClr val="C00000"/>
                </a:solidFill>
                <a:latin typeface="Arial" panose="020B0604020202020204" pitchFamily="34" charset="0"/>
              </a:rPr>
              <a:t>Zollwertanmeldung = Steuererklärung</a:t>
            </a:r>
          </a:p>
        </p:txBody>
      </p:sp>
    </p:spTree>
    <p:extLst>
      <p:ext uri="{BB962C8B-B14F-4D97-AF65-F5344CB8AC3E}">
        <p14:creationId xmlns:p14="http://schemas.microsoft.com/office/powerpoint/2010/main" val="10323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14"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4">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200" decel="100000"/>
                                        <p:tgtEl>
                                          <p:spTgt spid="15">
                                            <p:txEl>
                                              <p:pRg st="0" end="0"/>
                                            </p:txEl>
                                          </p:spTgt>
                                        </p:tgtEl>
                                      </p:cBhvr>
                                    </p:animEffect>
                                    <p:anim calcmode="lin" valueType="num">
                                      <p:cBhvr>
                                        <p:cTn id="22" dur="1200" decel="100000" fill="hold"/>
                                        <p:tgtEl>
                                          <p:spTgt spid="15">
                                            <p:txEl>
                                              <p:pRg st="0" end="0"/>
                                            </p:txEl>
                                          </p:spTgt>
                                        </p:tgtEl>
                                        <p:attrNameLst>
                                          <p:attrName>style.rotation</p:attrName>
                                        </p:attrNameLst>
                                      </p:cBhvr>
                                      <p:tavLst>
                                        <p:tav tm="0">
                                          <p:val>
                                            <p:fltVal val="-90"/>
                                          </p:val>
                                        </p:tav>
                                        <p:tav tm="100000">
                                          <p:val>
                                            <p:fltVal val="0"/>
                                          </p:val>
                                        </p:tav>
                                      </p:tavLst>
                                    </p:anim>
                                    <p:anim calcmode="lin" valueType="num">
                                      <p:cBhvr>
                                        <p:cTn id="23" dur="1200" decel="100000" fill="hold"/>
                                        <p:tgtEl>
                                          <p:spTgt spid="15">
                                            <p:txEl>
                                              <p:pRg st="0" end="0"/>
                                            </p:txEl>
                                          </p:spTgt>
                                        </p:tgtEl>
                                        <p:attrNameLst>
                                          <p:attrName>ppt_x</p:attrName>
                                        </p:attrNameLst>
                                      </p:cBhvr>
                                      <p:tavLst>
                                        <p:tav tm="0">
                                          <p:val>
                                            <p:strVal val="#ppt_x+0.4"/>
                                          </p:val>
                                        </p:tav>
                                        <p:tav tm="100000">
                                          <p:val>
                                            <p:strVal val="#ppt_x-0.05"/>
                                          </p:val>
                                        </p:tav>
                                      </p:tavLst>
                                    </p:anim>
                                    <p:anim calcmode="lin" valueType="num">
                                      <p:cBhvr>
                                        <p:cTn id="24" dur="1200" decel="100000" fill="hold"/>
                                        <p:tgtEl>
                                          <p:spTgt spid="15">
                                            <p:txEl>
                                              <p:pRg st="0" end="0"/>
                                            </p:txEl>
                                          </p:spTgt>
                                        </p:tgtEl>
                                        <p:attrNameLst>
                                          <p:attrName>ppt_y</p:attrName>
                                        </p:attrNameLst>
                                      </p:cBhvr>
                                      <p:tavLst>
                                        <p:tav tm="0">
                                          <p:val>
                                            <p:strVal val="#ppt_y-0.4"/>
                                          </p:val>
                                        </p:tav>
                                        <p:tav tm="100000">
                                          <p:val>
                                            <p:strVal val="#ppt_y+0.1"/>
                                          </p:val>
                                        </p:tav>
                                      </p:tavLst>
                                    </p:anim>
                                    <p:anim calcmode="lin" valueType="num">
                                      <p:cBhvr>
                                        <p:cTn id="25" dur="300" accel="100000" fill="hold">
                                          <p:stCondLst>
                                            <p:cond delay="1200"/>
                                          </p:stCondLst>
                                        </p:cTn>
                                        <p:tgtEl>
                                          <p:spTgt spid="15">
                                            <p:txEl>
                                              <p:pRg st="0" end="0"/>
                                            </p:txEl>
                                          </p:spTgt>
                                        </p:tgtEl>
                                        <p:attrNameLst>
                                          <p:attrName>ppt_x</p:attrName>
                                        </p:attrNameLst>
                                      </p:cBhvr>
                                      <p:tavLst>
                                        <p:tav tm="0">
                                          <p:val>
                                            <p:strVal val="#ppt_x-0.05"/>
                                          </p:val>
                                        </p:tav>
                                        <p:tav tm="100000">
                                          <p:val>
                                            <p:strVal val="#ppt_x"/>
                                          </p:val>
                                        </p:tav>
                                      </p:tavLst>
                                    </p:anim>
                                    <p:anim calcmode="lin" valueType="num">
                                      <p:cBhvr>
                                        <p:cTn id="26" dur="300" accel="100000" fill="hold">
                                          <p:stCondLst>
                                            <p:cond delay="1200"/>
                                          </p:stCondLst>
                                        </p:cTn>
                                        <p:tgtEl>
                                          <p:spTgt spid="15">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2) Import von Print-Journalen und Buchlieferungen aus NICHT-EU Ländern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2" name="Textfeld 1">
            <a:extLst>
              <a:ext uri="{FF2B5EF4-FFF2-40B4-BE49-F238E27FC236}">
                <a16:creationId xmlns:a16="http://schemas.microsoft.com/office/drawing/2014/main" id="{FF339FCB-9FEF-5285-4C27-B219BE788AC8}"/>
              </a:ext>
            </a:extLst>
          </p:cNvPr>
          <p:cNvSpPr txBox="1"/>
          <p:nvPr/>
        </p:nvSpPr>
        <p:spPr>
          <a:xfrm>
            <a:off x="2135982" y="3577928"/>
            <a:ext cx="7920037" cy="400110"/>
          </a:xfrm>
          <a:prstGeom prst="rect">
            <a:avLst/>
          </a:prstGeom>
          <a:noFill/>
        </p:spPr>
        <p:txBody>
          <a:bodyPr>
            <a:spAutoFit/>
          </a:bodyPr>
          <a:lstStyle/>
          <a:p>
            <a:pPr algn="ctr">
              <a:defRPr/>
            </a:pPr>
            <a:r>
              <a:rPr lang="de-DE" sz="2000" b="1" dirty="0">
                <a:latin typeface="Arial" pitchFamily="34" charset="0"/>
              </a:rPr>
              <a:t>Was sind Briefsendungen?</a:t>
            </a:r>
          </a:p>
        </p:txBody>
      </p:sp>
    </p:spTree>
    <p:extLst>
      <p:ext uri="{BB962C8B-B14F-4D97-AF65-F5344CB8AC3E}">
        <p14:creationId xmlns:p14="http://schemas.microsoft.com/office/powerpoint/2010/main" val="378837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2) Import von Print-Journalen und Buchlieferungen aus NICHT-EU Ländern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5" name="Text Box 3">
            <a:extLst>
              <a:ext uri="{FF2B5EF4-FFF2-40B4-BE49-F238E27FC236}">
                <a16:creationId xmlns:a16="http://schemas.microsoft.com/office/drawing/2014/main" id="{A3287369-3FE2-B5E6-ED02-8E5B952F04AE}"/>
              </a:ext>
            </a:extLst>
          </p:cNvPr>
          <p:cNvSpPr txBox="1">
            <a:spLocks noChangeArrowheads="1"/>
          </p:cNvSpPr>
          <p:nvPr/>
        </p:nvSpPr>
        <p:spPr bwMode="auto">
          <a:xfrm>
            <a:off x="1596000" y="3021013"/>
            <a:ext cx="9000000" cy="17543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dirty="0">
                <a:solidFill>
                  <a:srgbClr val="000000"/>
                </a:solidFill>
                <a:latin typeface="Arial" panose="020B0604020202020204" pitchFamily="34" charset="0"/>
              </a:rPr>
              <a:t>	</a:t>
            </a:r>
          </a:p>
          <a:p>
            <a:pPr algn="just" eaLnBrk="1" hangingPunct="1"/>
            <a:r>
              <a:rPr lang="de-DE" altLang="de-DE" b="1" dirty="0">
                <a:solidFill>
                  <a:srgbClr val="003300"/>
                </a:solidFill>
                <a:latin typeface="Arial" panose="020B0604020202020204" pitchFamily="34" charset="0"/>
              </a:rPr>
              <a:t>UZK-DA Art. 1 (26): </a:t>
            </a:r>
          </a:p>
          <a:p>
            <a:pPr algn="just" eaLnBrk="1" hangingPunct="1"/>
            <a:endParaRPr lang="de-DE" altLang="de-DE" b="1" dirty="0">
              <a:solidFill>
                <a:srgbClr val="003300"/>
              </a:solidFill>
              <a:latin typeface="Arial" panose="020B0604020202020204" pitchFamily="34" charset="0"/>
            </a:endParaRPr>
          </a:p>
          <a:p>
            <a:pPr algn="just" eaLnBrk="1" hangingPunct="1"/>
            <a:r>
              <a:rPr lang="de-DE" altLang="de-DE" dirty="0">
                <a:solidFill>
                  <a:srgbClr val="000000"/>
                </a:solidFill>
                <a:latin typeface="Arial" panose="020B0604020202020204" pitchFamily="34" charset="0"/>
              </a:rPr>
              <a:t>Briefsendungen sind Briefe, Postkarten, Blindenpost und Drucksachen, die nicht einfuhr- oder ausfuhrabgabenpflichtig sind.</a:t>
            </a:r>
            <a:endParaRPr lang="de-DE" altLang="de-DE" dirty="0">
              <a:latin typeface="Arial" panose="020B0604020202020204" pitchFamily="34" charset="0"/>
            </a:endParaRPr>
          </a:p>
          <a:p>
            <a:pPr algn="just" eaLnBrk="1" hangingPunct="1"/>
            <a:endParaRPr lang="de-DE" altLang="de-DE" dirty="0">
              <a:solidFill>
                <a:srgbClr val="000000"/>
              </a:solidFill>
              <a:latin typeface="Arial" panose="020B0604020202020204" pitchFamily="34" charset="0"/>
            </a:endParaRPr>
          </a:p>
        </p:txBody>
      </p:sp>
    </p:spTree>
    <p:extLst>
      <p:ext uri="{BB962C8B-B14F-4D97-AF65-F5344CB8AC3E}">
        <p14:creationId xmlns:p14="http://schemas.microsoft.com/office/powerpoint/2010/main" val="57774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2) Import von Print-Journalen und Buchlieferungen aus NICHT-EU Ländern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5" name="Text Box 3">
            <a:extLst>
              <a:ext uri="{FF2B5EF4-FFF2-40B4-BE49-F238E27FC236}">
                <a16:creationId xmlns:a16="http://schemas.microsoft.com/office/drawing/2014/main" id="{A3287369-3FE2-B5E6-ED02-8E5B952F04AE}"/>
              </a:ext>
            </a:extLst>
          </p:cNvPr>
          <p:cNvSpPr txBox="1">
            <a:spLocks noChangeArrowheads="1"/>
          </p:cNvSpPr>
          <p:nvPr/>
        </p:nvSpPr>
        <p:spPr bwMode="auto">
          <a:xfrm>
            <a:off x="1595999" y="2854653"/>
            <a:ext cx="9000000" cy="2031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dirty="0">
                <a:solidFill>
                  <a:srgbClr val="000000"/>
                </a:solidFill>
                <a:latin typeface="Arial" panose="020B0604020202020204" pitchFamily="34" charset="0"/>
              </a:rPr>
              <a:t>	</a:t>
            </a:r>
          </a:p>
          <a:p>
            <a:pPr algn="just" eaLnBrk="1" hangingPunct="1"/>
            <a:r>
              <a:rPr lang="de-DE" altLang="de-DE" b="1" dirty="0">
                <a:solidFill>
                  <a:srgbClr val="003300"/>
                </a:solidFill>
                <a:latin typeface="Arial" panose="020B0604020202020204" pitchFamily="34" charset="0"/>
              </a:rPr>
              <a:t>PostG Art. 4 (2)</a:t>
            </a:r>
          </a:p>
          <a:p>
            <a:pPr algn="just" eaLnBrk="1" hangingPunct="1"/>
            <a:endParaRPr lang="de-DE" altLang="de-DE" b="1" dirty="0">
              <a:solidFill>
                <a:srgbClr val="003300"/>
              </a:solidFill>
              <a:latin typeface="Arial" panose="020B0604020202020204" pitchFamily="34" charset="0"/>
            </a:endParaRPr>
          </a:p>
          <a:p>
            <a:pPr algn="just" eaLnBrk="1" hangingPunct="1"/>
            <a:r>
              <a:rPr lang="de-DE" altLang="de-DE" dirty="0">
                <a:solidFill>
                  <a:srgbClr val="000000"/>
                </a:solidFill>
                <a:latin typeface="Arial" panose="020B0604020202020204" pitchFamily="34" charset="0"/>
              </a:rPr>
              <a:t>Briefsendungen sind adressierte schriftliche Mitteilungen. </a:t>
            </a:r>
            <a:r>
              <a:rPr lang="de-DE" altLang="de-DE" b="1" dirty="0">
                <a:solidFill>
                  <a:srgbClr val="000000"/>
                </a:solidFill>
                <a:latin typeface="Arial" panose="020B0604020202020204" pitchFamily="34" charset="0"/>
              </a:rPr>
              <a:t>Kataloge und wiederkehrende erscheinende Druckschriften wie Zeitungen und Zeitschriften sind </a:t>
            </a:r>
            <a:r>
              <a:rPr lang="de-DE" altLang="de-DE" b="1" dirty="0">
                <a:solidFill>
                  <a:srgbClr val="C00000"/>
                </a:solidFill>
                <a:latin typeface="Arial" panose="020B0604020202020204" pitchFamily="34" charset="0"/>
              </a:rPr>
              <a:t>keine</a:t>
            </a:r>
            <a:r>
              <a:rPr lang="de-DE" altLang="de-DE" b="1" dirty="0">
                <a:latin typeface="Arial" panose="020B0604020202020204" pitchFamily="34" charset="0"/>
              </a:rPr>
              <a:t> schriftlichen Mitteilungen im Sinne des Satz 1.</a:t>
            </a:r>
          </a:p>
          <a:p>
            <a:pPr algn="just" eaLnBrk="1" hangingPunct="1"/>
            <a:endParaRPr lang="de-DE" altLang="de-DE" dirty="0">
              <a:solidFill>
                <a:srgbClr val="000000"/>
              </a:solidFill>
              <a:latin typeface="Arial" panose="020B0604020202020204" pitchFamily="34" charset="0"/>
            </a:endParaRPr>
          </a:p>
        </p:txBody>
      </p:sp>
    </p:spTree>
    <p:extLst>
      <p:ext uri="{BB962C8B-B14F-4D97-AF65-F5344CB8AC3E}">
        <p14:creationId xmlns:p14="http://schemas.microsoft.com/office/powerpoint/2010/main" val="266019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2) Import von Print-Journalen und Buchlieferungen aus NICHT-EU Ländern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5" name="Text Box 3">
            <a:extLst>
              <a:ext uri="{FF2B5EF4-FFF2-40B4-BE49-F238E27FC236}">
                <a16:creationId xmlns:a16="http://schemas.microsoft.com/office/drawing/2014/main" id="{A3287369-3FE2-B5E6-ED02-8E5B952F04AE}"/>
              </a:ext>
            </a:extLst>
          </p:cNvPr>
          <p:cNvSpPr txBox="1">
            <a:spLocks noChangeArrowheads="1"/>
          </p:cNvSpPr>
          <p:nvPr/>
        </p:nvSpPr>
        <p:spPr bwMode="auto">
          <a:xfrm>
            <a:off x="1596000" y="3376346"/>
            <a:ext cx="9000000" cy="6463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de-DE" altLang="de-DE" b="1" dirty="0">
                <a:solidFill>
                  <a:srgbClr val="000000"/>
                </a:solidFill>
                <a:latin typeface="Arial" panose="020B0604020202020204" pitchFamily="34" charset="0"/>
              </a:rPr>
              <a:t>Zeitschriften und Bücher können diesbezüglich nur als Warenpost versendet werden. </a:t>
            </a:r>
            <a:endParaRPr lang="de-DE" altLang="de-DE" b="1" dirty="0">
              <a:latin typeface="Arial" panose="020B0604020202020204" pitchFamily="34" charset="0"/>
            </a:endParaRPr>
          </a:p>
        </p:txBody>
      </p:sp>
    </p:spTree>
    <p:extLst>
      <p:ext uri="{BB962C8B-B14F-4D97-AF65-F5344CB8AC3E}">
        <p14:creationId xmlns:p14="http://schemas.microsoft.com/office/powerpoint/2010/main" val="223721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2) Import von Print-Journalen und Buchlieferungen aus NICHT-EU Ländern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5" name="Text Box 3">
            <a:extLst>
              <a:ext uri="{FF2B5EF4-FFF2-40B4-BE49-F238E27FC236}">
                <a16:creationId xmlns:a16="http://schemas.microsoft.com/office/drawing/2014/main" id="{A3287369-3FE2-B5E6-ED02-8E5B952F04AE}"/>
              </a:ext>
            </a:extLst>
          </p:cNvPr>
          <p:cNvSpPr txBox="1">
            <a:spLocks noChangeArrowheads="1"/>
          </p:cNvSpPr>
          <p:nvPr/>
        </p:nvSpPr>
        <p:spPr bwMode="auto">
          <a:xfrm>
            <a:off x="1596000" y="3131652"/>
            <a:ext cx="9000000"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b="1" dirty="0">
                <a:solidFill>
                  <a:srgbClr val="000000"/>
                </a:solidFill>
                <a:latin typeface="Arial" panose="020B0604020202020204" pitchFamily="34" charset="0"/>
              </a:rPr>
              <a:t>Sendungsbegriff: </a:t>
            </a:r>
            <a:endParaRPr lang="de-DE" altLang="de-DE" dirty="0">
              <a:solidFill>
                <a:srgbClr val="000000"/>
              </a:solidFill>
              <a:latin typeface="Arial" panose="020B0604020202020204" pitchFamily="34" charset="0"/>
            </a:endParaRPr>
          </a:p>
          <a:p>
            <a:pPr algn="just" eaLnBrk="1" hangingPunct="1"/>
            <a:r>
              <a:rPr lang="de-DE" altLang="de-DE" dirty="0">
                <a:solidFill>
                  <a:srgbClr val="000000"/>
                </a:solidFill>
                <a:latin typeface="Arial" panose="020B0604020202020204" pitchFamily="34" charset="0"/>
              </a:rPr>
              <a:t>Eine Sendung ist die Warenmenge, die an demselben Tag von demselben Lieferanten an denselben Einführer abgesandt worden ist und von derselben Zollstelle abgefertigt wird, auch wenn dies aus mehreren Packstücken besteht.</a:t>
            </a:r>
            <a:endParaRPr lang="de-DE" altLang="de-DE" dirty="0">
              <a:latin typeface="Arial" panose="020B0604020202020204" pitchFamily="34" charset="0"/>
            </a:endParaRPr>
          </a:p>
          <a:p>
            <a:pPr algn="just" eaLnBrk="1" hangingPunct="1"/>
            <a:endParaRPr lang="de-DE" altLang="de-DE" dirty="0">
              <a:solidFill>
                <a:srgbClr val="000000"/>
              </a:solidFill>
              <a:latin typeface="Arial" panose="020B0604020202020204" pitchFamily="34" charset="0"/>
            </a:endParaRPr>
          </a:p>
        </p:txBody>
      </p:sp>
    </p:spTree>
    <p:extLst>
      <p:ext uri="{BB962C8B-B14F-4D97-AF65-F5344CB8AC3E}">
        <p14:creationId xmlns:p14="http://schemas.microsoft.com/office/powerpoint/2010/main" val="24269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2) Import von Print-Journalen und Buchlieferungen aus NICHT-EU Ländern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5" name="Text Box 3">
            <a:extLst>
              <a:ext uri="{FF2B5EF4-FFF2-40B4-BE49-F238E27FC236}">
                <a16:creationId xmlns:a16="http://schemas.microsoft.com/office/drawing/2014/main" id="{A3287369-3FE2-B5E6-ED02-8E5B952F04AE}"/>
              </a:ext>
            </a:extLst>
          </p:cNvPr>
          <p:cNvSpPr txBox="1">
            <a:spLocks noChangeArrowheads="1"/>
          </p:cNvSpPr>
          <p:nvPr/>
        </p:nvSpPr>
        <p:spPr bwMode="auto">
          <a:xfrm>
            <a:off x="1596000" y="3131652"/>
            <a:ext cx="9000000" cy="9233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dirty="0">
                <a:solidFill>
                  <a:srgbClr val="000000"/>
                </a:solidFill>
                <a:latin typeface="Arial" panose="020B0604020202020204" pitchFamily="34" charset="0"/>
              </a:rPr>
              <a:t>Der Gesamtwert des Abonnements ist bei periodisch gelieferten Zeitschriften nicht als Grundlage für Verzollungen heranzuziehen, da zollrechtlich nur die Warenmenge je Sendung (Sendungsbegriff) angemeldet werden muss. </a:t>
            </a:r>
          </a:p>
        </p:txBody>
      </p:sp>
    </p:spTree>
    <p:extLst>
      <p:ext uri="{BB962C8B-B14F-4D97-AF65-F5344CB8AC3E}">
        <p14:creationId xmlns:p14="http://schemas.microsoft.com/office/powerpoint/2010/main" val="28316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2) Import von Print-Journalen und Buchlieferungen aus NICHT-EU Ländern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5" name="Text Box 3">
            <a:extLst>
              <a:ext uri="{FF2B5EF4-FFF2-40B4-BE49-F238E27FC236}">
                <a16:creationId xmlns:a16="http://schemas.microsoft.com/office/drawing/2014/main" id="{A3287369-3FE2-B5E6-ED02-8E5B952F04AE}"/>
              </a:ext>
            </a:extLst>
          </p:cNvPr>
          <p:cNvSpPr txBox="1">
            <a:spLocks noChangeArrowheads="1"/>
          </p:cNvSpPr>
          <p:nvPr/>
        </p:nvSpPr>
        <p:spPr bwMode="auto">
          <a:xfrm>
            <a:off x="1595999" y="2906728"/>
            <a:ext cx="9000000" cy="17543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dirty="0">
                <a:solidFill>
                  <a:srgbClr val="000000"/>
                </a:solidFill>
                <a:latin typeface="Arial" panose="020B0604020202020204" pitchFamily="34" charset="0"/>
              </a:rPr>
              <a:t>Da es sich bei den einzelnen Lieferungen  im Rahmen der Abonnements um keine vorsätzliche Umgehung der Zollfreigrenze durch bewusstes „zerstückeln“ handelt – es liegt in der Natur der Sache, dass die einzelnen Zeitschriften periodisch, d.h. wöchentlich, monatlich oder quartalsweise erscheinen und der Prozess daher nicht „künstlich“ auseinandergenommen wird -, bildet der Wert der einzelnen gelieferten Zeitschrift (Sendung) die zollwertrechtliche Grundlage.</a:t>
            </a:r>
          </a:p>
        </p:txBody>
      </p:sp>
    </p:spTree>
    <p:extLst>
      <p:ext uri="{BB962C8B-B14F-4D97-AF65-F5344CB8AC3E}">
        <p14:creationId xmlns:p14="http://schemas.microsoft.com/office/powerpoint/2010/main" val="367068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pic>
        <p:nvPicPr>
          <p:cNvPr id="2" name="Picture 2" descr="C:\Users\stefan\Desktop\Consulting\Fotalia\Fotolia_23968566_XS.jpg">
            <a:extLst>
              <a:ext uri="{FF2B5EF4-FFF2-40B4-BE49-F238E27FC236}">
                <a16:creationId xmlns:a16="http://schemas.microsoft.com/office/drawing/2014/main" id="{778288EB-1B64-7808-3EAE-FD94F1BF5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317413"/>
            <a:ext cx="3810000" cy="508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2">
            <a:extLst>
              <a:ext uri="{FF2B5EF4-FFF2-40B4-BE49-F238E27FC236}">
                <a16:creationId xmlns:a16="http://schemas.microsoft.com/office/drawing/2014/main" id="{C0B3FC62-BF3B-C8A2-3FB8-B31AD14905E2}"/>
              </a:ext>
            </a:extLst>
          </p:cNvPr>
          <p:cNvSpPr txBox="1">
            <a:spLocks noChangeArrowheads="1"/>
          </p:cNvSpPr>
          <p:nvPr/>
        </p:nvSpPr>
        <p:spPr bwMode="auto">
          <a:xfrm>
            <a:off x="1847529" y="5301208"/>
            <a:ext cx="8496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defRPr/>
            </a:pPr>
            <a:r>
              <a:rPr lang="de-DE" sz="2000" b="1" dirty="0">
                <a:solidFill>
                  <a:srgbClr val="C00000"/>
                </a:solidFill>
                <a:latin typeface="Arial" charset="0"/>
              </a:rPr>
              <a:t>Handel und Märkte funktionieren nicht ohne Regeln.</a:t>
            </a:r>
          </a:p>
        </p:txBody>
      </p:sp>
    </p:spTree>
    <p:extLst>
      <p:ext uri="{BB962C8B-B14F-4D97-AF65-F5344CB8AC3E}">
        <p14:creationId xmlns:p14="http://schemas.microsoft.com/office/powerpoint/2010/main" val="287294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2) Import von Print-Journalen und Buchlieferungen aus NICHT-EU Ländern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5" name="Text Box 3">
            <a:extLst>
              <a:ext uri="{FF2B5EF4-FFF2-40B4-BE49-F238E27FC236}">
                <a16:creationId xmlns:a16="http://schemas.microsoft.com/office/drawing/2014/main" id="{A3287369-3FE2-B5E6-ED02-8E5B952F04AE}"/>
              </a:ext>
            </a:extLst>
          </p:cNvPr>
          <p:cNvSpPr txBox="1">
            <a:spLocks noChangeArrowheads="1"/>
          </p:cNvSpPr>
          <p:nvPr/>
        </p:nvSpPr>
        <p:spPr bwMode="auto">
          <a:xfrm>
            <a:off x="1595999" y="2906728"/>
            <a:ext cx="9000000"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dirty="0">
                <a:solidFill>
                  <a:srgbClr val="000000"/>
                </a:solidFill>
                <a:latin typeface="Arial" panose="020B0604020202020204" pitchFamily="34" charset="0"/>
              </a:rPr>
              <a:t>Da die Bücher und Zeitschriften grds. zollfrei (tarifliche Zollfreiheit) sind und nur 7% EUST belastet sind, steigt die Berechnungsgrundlage bzw. der EUST-Wert (= Warenwert plus Transportkosten) auf 71,42 €.</a:t>
            </a:r>
          </a:p>
          <a:p>
            <a:pPr algn="just" eaLnBrk="1" hangingPunct="1"/>
            <a:endParaRPr lang="de-DE" altLang="de-DE" dirty="0">
              <a:solidFill>
                <a:srgbClr val="000000"/>
              </a:solidFill>
              <a:latin typeface="Arial" panose="020B0604020202020204" pitchFamily="34" charset="0"/>
            </a:endParaRPr>
          </a:p>
          <a:p>
            <a:pPr algn="just" eaLnBrk="1" hangingPunct="1"/>
            <a:r>
              <a:rPr lang="de-DE" altLang="de-DE" dirty="0">
                <a:solidFill>
                  <a:srgbClr val="000000"/>
                </a:solidFill>
                <a:latin typeface="Arial" panose="020B0604020202020204" pitchFamily="34" charset="0"/>
              </a:rPr>
              <a:t>Es muss keine förmliche Nacherhebung beim zuständigen HZA beantragt werden. </a:t>
            </a:r>
          </a:p>
        </p:txBody>
      </p:sp>
    </p:spTree>
    <p:extLst>
      <p:ext uri="{BB962C8B-B14F-4D97-AF65-F5344CB8AC3E}">
        <p14:creationId xmlns:p14="http://schemas.microsoft.com/office/powerpoint/2010/main" val="252046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2) Import von Print-Journalen und Buchlieferungen aus NICHT-EU Ländern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grpSp>
        <p:nvGrpSpPr>
          <p:cNvPr id="5" name="Gruppieren 4">
            <a:extLst>
              <a:ext uri="{FF2B5EF4-FFF2-40B4-BE49-F238E27FC236}">
                <a16:creationId xmlns:a16="http://schemas.microsoft.com/office/drawing/2014/main" id="{70ECABA0-DE9D-84DF-E727-D3F9CD3B05A8}"/>
              </a:ext>
            </a:extLst>
          </p:cNvPr>
          <p:cNvGrpSpPr/>
          <p:nvPr/>
        </p:nvGrpSpPr>
        <p:grpSpPr>
          <a:xfrm>
            <a:off x="2317784" y="2050462"/>
            <a:ext cx="7556432" cy="4365296"/>
            <a:chOff x="419684" y="1728000"/>
            <a:chExt cx="7556432" cy="4365296"/>
          </a:xfrm>
        </p:grpSpPr>
        <p:pic>
          <p:nvPicPr>
            <p:cNvPr id="6" name="Grafik 5" descr="Ein Bild, das Elektronik enthält.&#10;&#10;Mit hoher Zuverlässigkeit generierte Beschreibung">
              <a:extLst>
                <a:ext uri="{FF2B5EF4-FFF2-40B4-BE49-F238E27FC236}">
                  <a16:creationId xmlns:a16="http://schemas.microsoft.com/office/drawing/2014/main" id="{BA989106-4E6A-C377-DA0C-D7C5E241E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011" y="2372922"/>
              <a:ext cx="2490889" cy="1860186"/>
            </a:xfrm>
            <a:prstGeom prst="rect">
              <a:avLst/>
            </a:prstGeom>
            <a:effectLst>
              <a:softEdge rad="508000"/>
            </a:effectLst>
          </p:spPr>
        </p:pic>
        <p:cxnSp>
          <p:nvCxnSpPr>
            <p:cNvPr id="14" name="Gerader Verbinder 13">
              <a:extLst>
                <a:ext uri="{FF2B5EF4-FFF2-40B4-BE49-F238E27FC236}">
                  <a16:creationId xmlns:a16="http://schemas.microsoft.com/office/drawing/2014/main" id="{577BE4E9-E092-E02B-48FA-031008EBE028}"/>
                </a:ext>
              </a:extLst>
            </p:cNvPr>
            <p:cNvCxnSpPr>
              <a:cxnSpLocks/>
            </p:cNvCxnSpPr>
            <p:nvPr/>
          </p:nvCxnSpPr>
          <p:spPr>
            <a:xfrm>
              <a:off x="2134128" y="2276872"/>
              <a:ext cx="0" cy="3816424"/>
            </a:xfrm>
            <a:prstGeom prst="line">
              <a:avLst/>
            </a:prstGeom>
            <a:ln w="57150" cmpd="sng">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CBD4B4E8-9B09-56F9-DFA9-E785A22E2591}"/>
                </a:ext>
              </a:extLst>
            </p:cNvPr>
            <p:cNvCxnSpPr>
              <a:cxnSpLocks/>
            </p:cNvCxnSpPr>
            <p:nvPr/>
          </p:nvCxnSpPr>
          <p:spPr>
            <a:xfrm>
              <a:off x="7492994" y="2276872"/>
              <a:ext cx="0" cy="3816424"/>
            </a:xfrm>
            <a:prstGeom prst="line">
              <a:avLst/>
            </a:prstGeom>
            <a:ln w="76200" cmpd="sng">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EF5F0675-B572-D203-EA65-899E8E7859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6" y="1728000"/>
              <a:ext cx="966244" cy="644922"/>
            </a:xfrm>
            <a:prstGeom prst="rect">
              <a:avLst/>
            </a:prstGeom>
            <a:scene3d>
              <a:camera prst="isometricOffAxis1Right"/>
              <a:lightRig rig="threePt" dir="t"/>
            </a:scene3d>
            <a:sp3d>
              <a:bevelT/>
            </a:sp3d>
          </p:spPr>
        </p:pic>
        <p:pic>
          <p:nvPicPr>
            <p:cNvPr id="17" name="Grafik 16">
              <a:extLst>
                <a:ext uri="{FF2B5EF4-FFF2-40B4-BE49-F238E27FC236}">
                  <a16:creationId xmlns:a16="http://schemas.microsoft.com/office/drawing/2014/main" id="{3BB2E351-419F-C26D-6481-B488A1E7A2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9872" y="1728000"/>
              <a:ext cx="966244" cy="644922"/>
            </a:xfrm>
            <a:prstGeom prst="rect">
              <a:avLst/>
            </a:prstGeom>
            <a:scene3d>
              <a:camera prst="isometricOffAxis2Left"/>
              <a:lightRig rig="threePt" dir="t"/>
            </a:scene3d>
            <a:sp3d>
              <a:bevelT/>
            </a:sp3d>
          </p:spPr>
        </p:pic>
        <p:pic>
          <p:nvPicPr>
            <p:cNvPr id="18" name="Grafik 17" descr="Ein Bild, das Boden, drinnen enthält.&#10;&#10;Mit sehr hoher Zuverlässigkeit generierte Beschreibung">
              <a:extLst>
                <a:ext uri="{FF2B5EF4-FFF2-40B4-BE49-F238E27FC236}">
                  <a16:creationId xmlns:a16="http://schemas.microsoft.com/office/drawing/2014/main" id="{32453922-99EF-363F-D006-ED69D58286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782" y="4233110"/>
              <a:ext cx="5251825" cy="1860186"/>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254000"/>
            </a:effectLst>
          </p:spPr>
        </p:pic>
        <p:sp>
          <p:nvSpPr>
            <p:cNvPr id="19" name="AutoShape 6">
              <a:extLst>
                <a:ext uri="{FF2B5EF4-FFF2-40B4-BE49-F238E27FC236}">
                  <a16:creationId xmlns:a16="http://schemas.microsoft.com/office/drawing/2014/main" id="{61121C76-BB0B-12E4-7507-076249A7D2B3}"/>
                </a:ext>
              </a:extLst>
            </p:cNvPr>
            <p:cNvSpPr>
              <a:spLocks noChangeArrowheads="1"/>
            </p:cNvSpPr>
            <p:nvPr/>
          </p:nvSpPr>
          <p:spPr bwMode="auto">
            <a:xfrm>
              <a:off x="419684" y="3234571"/>
              <a:ext cx="1487487" cy="998538"/>
            </a:xfrm>
            <a:prstGeom prst="rightArrow">
              <a:avLst>
                <a:gd name="adj1" fmla="val 50000"/>
                <a:gd name="adj2" fmla="val 38373"/>
              </a:avLst>
            </a:prstGeom>
            <a:solidFill>
              <a:srgbClr val="C00000"/>
            </a:solidFill>
            <a:ln w="28440">
              <a:solidFill>
                <a:srgbClr val="000000"/>
              </a:solidFill>
              <a:miter lim="800000"/>
              <a:headEnd/>
              <a:tailEnd/>
            </a:ln>
            <a:scene3d>
              <a:camera prst="orthographicFront"/>
              <a:lightRig rig="threePt" dir="t"/>
            </a:scene3d>
            <a:sp3d>
              <a:bevelT/>
            </a:sp3d>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dirty="0"/>
            </a:p>
          </p:txBody>
        </p:sp>
        <p:sp>
          <p:nvSpPr>
            <p:cNvPr id="20" name="Text Box 7">
              <a:extLst>
                <a:ext uri="{FF2B5EF4-FFF2-40B4-BE49-F238E27FC236}">
                  <a16:creationId xmlns:a16="http://schemas.microsoft.com/office/drawing/2014/main" id="{A2C0758E-6100-3E2B-3DF0-161C4933A81F}"/>
                </a:ext>
              </a:extLst>
            </p:cNvPr>
            <p:cNvSpPr txBox="1">
              <a:spLocks noChangeArrowheads="1"/>
            </p:cNvSpPr>
            <p:nvPr/>
          </p:nvSpPr>
          <p:spPr bwMode="auto">
            <a:xfrm>
              <a:off x="521284" y="3517146"/>
              <a:ext cx="1169987"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9pPr>
            </a:lstStyle>
            <a:p>
              <a:pPr algn="ctr" eaLnBrk="1" hangingPunct="1">
                <a:spcBef>
                  <a:spcPts val="1125"/>
                </a:spcBef>
              </a:pPr>
              <a:r>
                <a:rPr lang="de-DE" altLang="de-DE" sz="1100" b="1" u="sng" dirty="0">
                  <a:solidFill>
                    <a:schemeClr val="bg1"/>
                  </a:solidFill>
                  <a:latin typeface="Arial" panose="020B0604020202020204" pitchFamily="34" charset="0"/>
                </a:rPr>
                <a:t>Nicht-Unions-waren</a:t>
              </a:r>
            </a:p>
          </p:txBody>
        </p:sp>
        <p:pic>
          <p:nvPicPr>
            <p:cNvPr id="21" name="Grafik 20" descr="LKW">
              <a:extLst>
                <a:ext uri="{FF2B5EF4-FFF2-40B4-BE49-F238E27FC236}">
                  <a16:creationId xmlns:a16="http://schemas.microsoft.com/office/drawing/2014/main" id="{B112AAA3-00FF-C352-5CCC-47948483DDB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97171" y="4429492"/>
              <a:ext cx="810000" cy="810000"/>
            </a:xfrm>
            <a:prstGeom prst="rect">
              <a:avLst/>
            </a:prstGeom>
          </p:spPr>
        </p:pic>
        <p:pic>
          <p:nvPicPr>
            <p:cNvPr id="22" name="Grafik 21" descr="Auto">
              <a:extLst>
                <a:ext uri="{FF2B5EF4-FFF2-40B4-BE49-F238E27FC236}">
                  <a16:creationId xmlns:a16="http://schemas.microsoft.com/office/drawing/2014/main" id="{0D61A512-FD2B-FBA1-C61C-0B9EFB27DF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97171" y="2372922"/>
              <a:ext cx="810000" cy="810000"/>
            </a:xfrm>
            <a:prstGeom prst="rect">
              <a:avLst/>
            </a:prstGeom>
          </p:spPr>
        </p:pic>
        <p:pic>
          <p:nvPicPr>
            <p:cNvPr id="23" name="Grafik 22" descr="Flugzeug">
              <a:extLst>
                <a:ext uri="{FF2B5EF4-FFF2-40B4-BE49-F238E27FC236}">
                  <a16:creationId xmlns:a16="http://schemas.microsoft.com/office/drawing/2014/main" id="{2C4F99A9-E9CE-9D1A-80B0-CA8B7F61CBD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5400000">
              <a:off x="1082567" y="5239492"/>
              <a:ext cx="810000" cy="810000"/>
            </a:xfrm>
            <a:prstGeom prst="rect">
              <a:avLst/>
            </a:prstGeom>
          </p:spPr>
        </p:pic>
        <p:sp>
          <p:nvSpPr>
            <p:cNvPr id="24" name="Text Box 8">
              <a:extLst>
                <a:ext uri="{FF2B5EF4-FFF2-40B4-BE49-F238E27FC236}">
                  <a16:creationId xmlns:a16="http://schemas.microsoft.com/office/drawing/2014/main" id="{7BB82C8E-4B2F-3688-D150-A541F00A58A2}"/>
                </a:ext>
              </a:extLst>
            </p:cNvPr>
            <p:cNvSpPr txBox="1">
              <a:spLocks noChangeArrowheads="1"/>
            </p:cNvSpPr>
            <p:nvPr/>
          </p:nvSpPr>
          <p:spPr bwMode="auto">
            <a:xfrm>
              <a:off x="2361086" y="3364747"/>
              <a:ext cx="2574925" cy="585787"/>
            </a:xfrm>
            <a:prstGeom prst="rect">
              <a:avLst/>
            </a:prstGeom>
            <a:solidFill>
              <a:srgbClr val="006600">
                <a:alpha val="30000"/>
              </a:srgbClr>
            </a:solidFill>
            <a:ln w="28440">
              <a:solidFill>
                <a:schemeClr val="tx1"/>
              </a:solidFill>
              <a:miter lim="800000"/>
              <a:headEnd/>
              <a:tailEnd/>
            </a:ln>
            <a:effectLst/>
            <a:scene3d>
              <a:camera prst="orthographicFront"/>
              <a:lightRig rig="threePt" dir="t"/>
            </a:scene3d>
            <a:sp3d>
              <a:bevelT/>
            </a:sp3d>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9pPr>
            </a:lstStyle>
            <a:p>
              <a:pPr algn="ctr" eaLnBrk="1" hangingPunct="1">
                <a:spcBef>
                  <a:spcPts val="1125"/>
                </a:spcBef>
              </a:pPr>
              <a:r>
                <a:rPr lang="de-DE" altLang="de-DE" sz="1600" b="1" dirty="0">
                  <a:solidFill>
                    <a:srgbClr val="000000"/>
                  </a:solidFill>
                  <a:latin typeface="Arial" panose="020B0604020202020204" pitchFamily="34" charset="0"/>
                </a:rPr>
                <a:t>Überlassung in den freien Verkehr / Verz.</a:t>
              </a:r>
            </a:p>
          </p:txBody>
        </p:sp>
        <p:sp>
          <p:nvSpPr>
            <p:cNvPr id="25" name="Text Box 8">
              <a:extLst>
                <a:ext uri="{FF2B5EF4-FFF2-40B4-BE49-F238E27FC236}">
                  <a16:creationId xmlns:a16="http://schemas.microsoft.com/office/drawing/2014/main" id="{D189B868-CEC1-88D2-0936-439F02B8BEDA}"/>
                </a:ext>
              </a:extLst>
            </p:cNvPr>
            <p:cNvSpPr txBox="1">
              <a:spLocks noChangeArrowheads="1"/>
            </p:cNvSpPr>
            <p:nvPr/>
          </p:nvSpPr>
          <p:spPr bwMode="auto">
            <a:xfrm>
              <a:off x="2364089" y="2619036"/>
              <a:ext cx="2574925" cy="585788"/>
            </a:xfrm>
            <a:prstGeom prst="rect">
              <a:avLst/>
            </a:prstGeom>
            <a:solidFill>
              <a:srgbClr val="006600">
                <a:alpha val="30000"/>
              </a:srgbClr>
            </a:solidFill>
            <a:ln w="28440">
              <a:solidFill>
                <a:schemeClr val="tx1"/>
              </a:solidFill>
              <a:miter lim="800000"/>
              <a:headEnd/>
              <a:tailEnd/>
            </a:ln>
            <a:effectLst/>
            <a:scene3d>
              <a:camera prst="orthographicFront"/>
              <a:lightRig rig="threePt" dir="t"/>
            </a:scene3d>
            <a:sp3d>
              <a:bevelT/>
            </a:sp3d>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1600" b="1" dirty="0">
                  <a:solidFill>
                    <a:srgbClr val="000000"/>
                  </a:solidFill>
                  <a:latin typeface="Arial" panose="020B0604020202020204" pitchFamily="34" charset="0"/>
                </a:rPr>
                <a:t>Verfahrenscode: 	4000</a:t>
              </a:r>
            </a:p>
            <a:p>
              <a:pPr eaLnBrk="1" hangingPunct="1"/>
              <a:r>
                <a:rPr lang="de-DE" altLang="de-DE" sz="1600" b="1" dirty="0">
                  <a:solidFill>
                    <a:srgbClr val="000000"/>
                  </a:solidFill>
                  <a:latin typeface="Arial" panose="020B0604020202020204" pitchFamily="34" charset="0"/>
                </a:rPr>
                <a:t>Art des Geschäfts: 11</a:t>
              </a:r>
            </a:p>
          </p:txBody>
        </p:sp>
        <p:sp>
          <p:nvSpPr>
            <p:cNvPr id="26" name="Pfeil: nach rechts 25">
              <a:extLst>
                <a:ext uri="{FF2B5EF4-FFF2-40B4-BE49-F238E27FC236}">
                  <a16:creationId xmlns:a16="http://schemas.microsoft.com/office/drawing/2014/main" id="{B1279EEE-C698-8309-8872-CDF48E7B8B08}"/>
                </a:ext>
              </a:extLst>
            </p:cNvPr>
            <p:cNvSpPr/>
            <p:nvPr/>
          </p:nvSpPr>
          <p:spPr>
            <a:xfrm>
              <a:off x="5361766" y="3182922"/>
              <a:ext cx="978408" cy="484632"/>
            </a:xfrm>
            <a:prstGeom prst="rightArrow">
              <a:avLst/>
            </a:prstGeom>
            <a:solidFill>
              <a:srgbClr val="0066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Text Box 8">
              <a:extLst>
                <a:ext uri="{FF2B5EF4-FFF2-40B4-BE49-F238E27FC236}">
                  <a16:creationId xmlns:a16="http://schemas.microsoft.com/office/drawing/2014/main" id="{18D8D3C6-029A-0860-5765-D7E4C471D03E}"/>
                </a:ext>
              </a:extLst>
            </p:cNvPr>
            <p:cNvSpPr txBox="1">
              <a:spLocks noChangeArrowheads="1"/>
            </p:cNvSpPr>
            <p:nvPr/>
          </p:nvSpPr>
          <p:spPr bwMode="auto">
            <a:xfrm rot="16200000">
              <a:off x="6197355" y="3254559"/>
              <a:ext cx="1483897" cy="340735"/>
            </a:xfrm>
            <a:prstGeom prst="rect">
              <a:avLst/>
            </a:prstGeom>
            <a:solidFill>
              <a:srgbClr val="006600">
                <a:alpha val="30000"/>
              </a:srgbClr>
            </a:solidFill>
            <a:ln w="28440">
              <a:solidFill>
                <a:schemeClr val="tx1"/>
              </a:solidFill>
              <a:miter lim="800000"/>
              <a:headEnd/>
              <a:tailEnd/>
            </a:ln>
            <a:effectLst/>
            <a:scene3d>
              <a:camera prst="orthographicFront"/>
              <a:lightRig rig="threePt" dir="t"/>
            </a:scene3d>
            <a:sp3d>
              <a:bevelT/>
            </a:sp3d>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imes New Roman" panose="02020603050405020304" pitchFamily="18" charset="0"/>
                  <a:cs typeface="Arial" panose="020B0604020202020204" pitchFamily="34" charset="0"/>
                </a:defRPr>
              </a:lvl9pPr>
            </a:lstStyle>
            <a:p>
              <a:pPr algn="ctr" eaLnBrk="1" hangingPunct="1">
                <a:spcBef>
                  <a:spcPts val="1125"/>
                </a:spcBef>
              </a:pPr>
              <a:r>
                <a:rPr lang="de-DE" altLang="de-DE" sz="1600" b="1" dirty="0">
                  <a:solidFill>
                    <a:srgbClr val="FFFF00"/>
                  </a:solidFill>
                  <a:latin typeface="Arial" panose="020B0604020202020204" pitchFamily="34" charset="0"/>
                </a:rPr>
                <a:t>Unionsware</a:t>
              </a:r>
            </a:p>
          </p:txBody>
        </p:sp>
      </p:grpSp>
    </p:spTree>
    <p:extLst>
      <p:ext uri="{BB962C8B-B14F-4D97-AF65-F5344CB8AC3E}">
        <p14:creationId xmlns:p14="http://schemas.microsoft.com/office/powerpoint/2010/main" val="389245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2) Import von Print-Journalen und Buchlieferungen aus NICHT-EU Ländern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5" name="Text Box 3">
            <a:extLst>
              <a:ext uri="{FF2B5EF4-FFF2-40B4-BE49-F238E27FC236}">
                <a16:creationId xmlns:a16="http://schemas.microsoft.com/office/drawing/2014/main" id="{A3287369-3FE2-B5E6-ED02-8E5B952F04AE}"/>
              </a:ext>
            </a:extLst>
          </p:cNvPr>
          <p:cNvSpPr txBox="1">
            <a:spLocks noChangeArrowheads="1"/>
          </p:cNvSpPr>
          <p:nvPr/>
        </p:nvSpPr>
        <p:spPr bwMode="auto">
          <a:xfrm>
            <a:off x="1595999" y="2906728"/>
            <a:ext cx="9000000"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dirty="0">
                <a:solidFill>
                  <a:srgbClr val="000000"/>
                </a:solidFill>
                <a:latin typeface="Arial" panose="020B0604020202020204" pitchFamily="34" charset="0"/>
              </a:rPr>
              <a:t>Zum 01.Juli 2021 wurde die Einfuhrumsatzsteuerfreiheit für Waren bis zu einem Gesamtwert von 22,00 € ersatzlos aufgehoben. </a:t>
            </a:r>
          </a:p>
          <a:p>
            <a:pPr algn="just" eaLnBrk="1" hangingPunct="1"/>
            <a:endParaRPr lang="de-DE" altLang="de-DE" dirty="0">
              <a:solidFill>
                <a:srgbClr val="000000"/>
              </a:solidFill>
              <a:latin typeface="Arial" panose="020B0604020202020204" pitchFamily="34" charset="0"/>
            </a:endParaRPr>
          </a:p>
          <a:p>
            <a:pPr algn="just" eaLnBrk="1" hangingPunct="1"/>
            <a:r>
              <a:rPr lang="de-DE" altLang="de-DE" dirty="0">
                <a:solidFill>
                  <a:srgbClr val="000000"/>
                </a:solidFill>
                <a:latin typeface="Arial" panose="020B0604020202020204" pitchFamily="34" charset="0"/>
              </a:rPr>
              <a:t>Seit 01. Juli 2021 wird somit auf alle Waren EUST (&gt; 1,00 Euro) erhoben. </a:t>
            </a:r>
          </a:p>
        </p:txBody>
      </p:sp>
    </p:spTree>
    <p:extLst>
      <p:ext uri="{BB962C8B-B14F-4D97-AF65-F5344CB8AC3E}">
        <p14:creationId xmlns:p14="http://schemas.microsoft.com/office/powerpoint/2010/main" val="220870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2) Import von Print-Journalen und Buchlieferungen aus NICHT-EU Ländern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5" name="Text Box 3">
            <a:extLst>
              <a:ext uri="{FF2B5EF4-FFF2-40B4-BE49-F238E27FC236}">
                <a16:creationId xmlns:a16="http://schemas.microsoft.com/office/drawing/2014/main" id="{A3287369-3FE2-B5E6-ED02-8E5B952F04AE}"/>
              </a:ext>
            </a:extLst>
          </p:cNvPr>
          <p:cNvSpPr txBox="1">
            <a:spLocks noChangeArrowheads="1"/>
          </p:cNvSpPr>
          <p:nvPr/>
        </p:nvSpPr>
        <p:spPr bwMode="auto">
          <a:xfrm>
            <a:off x="1595999" y="2300655"/>
            <a:ext cx="9000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dirty="0">
                <a:solidFill>
                  <a:srgbClr val="000000"/>
                </a:solidFill>
                <a:latin typeface="Arial" panose="020B0604020202020204" pitchFamily="34" charset="0"/>
              </a:rPr>
              <a:t>Einfuhrumsatzsteuerbefreiung gem. EUStBV – Dienstvorschrift Einfuhrumsatzsteuer (VSF Z 8101):</a:t>
            </a:r>
          </a:p>
          <a:p>
            <a:pPr algn="just" eaLnBrk="1" hangingPunct="1"/>
            <a:endParaRPr lang="de-DE" altLang="de-DE" dirty="0">
              <a:solidFill>
                <a:srgbClr val="000000"/>
              </a:solidFill>
              <a:latin typeface="Arial" panose="020B0604020202020204" pitchFamily="34" charset="0"/>
            </a:endParaRPr>
          </a:p>
          <a:p>
            <a:pPr algn="just" eaLnBrk="1" hangingPunct="1"/>
            <a:r>
              <a:rPr lang="de-DE" altLang="de-DE" dirty="0">
                <a:solidFill>
                  <a:srgbClr val="000000"/>
                </a:solidFill>
                <a:latin typeface="Arial" panose="020B0604020202020204" pitchFamily="34" charset="0"/>
              </a:rPr>
              <a:t>(100) Hängt die EUST-Freiheit eingeführter Gegenstände vom Vorliegen bestimmter Voraussetzungen ab, so hat der Anmelder in der für die Zollanmeldung vorgeschriebenen Form zu erklären, ob diese Voraussetzungen erfüllt sind. </a:t>
            </a:r>
          </a:p>
          <a:p>
            <a:pPr algn="just" eaLnBrk="1" hangingPunct="1"/>
            <a:endParaRPr lang="de-DE" altLang="de-DE" dirty="0">
              <a:solidFill>
                <a:srgbClr val="000000"/>
              </a:solidFill>
              <a:latin typeface="Arial" panose="020B0604020202020204" pitchFamily="34" charset="0"/>
            </a:endParaRPr>
          </a:p>
          <a:p>
            <a:pPr algn="just" eaLnBrk="1" hangingPunct="1"/>
            <a:r>
              <a:rPr lang="de-DE" altLang="de-DE" dirty="0">
                <a:solidFill>
                  <a:srgbClr val="000000"/>
                </a:solidFill>
                <a:latin typeface="Arial" panose="020B0604020202020204" pitchFamily="34" charset="0"/>
              </a:rPr>
              <a:t>(104) Schriftgut (z.B. Dissertationen und Schriftenreihen), das wissenschaftlichen Bibliotheken im Rahmen des „Internationalen Schriftenaustausch“ zugeht und nicht zum Verkauf bestimmt ist, gehört zu den begünstigten Sammlungsstücken des § 4 EUStBV.</a:t>
            </a:r>
          </a:p>
        </p:txBody>
      </p:sp>
    </p:spTree>
    <p:extLst>
      <p:ext uri="{BB962C8B-B14F-4D97-AF65-F5344CB8AC3E}">
        <p14:creationId xmlns:p14="http://schemas.microsoft.com/office/powerpoint/2010/main" val="36436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Screenshot, parallel, Schrift enthält.&#10;&#10;Automatisch generierte Beschreibung">
            <a:extLst>
              <a:ext uri="{FF2B5EF4-FFF2-40B4-BE49-F238E27FC236}">
                <a16:creationId xmlns:a16="http://schemas.microsoft.com/office/drawing/2014/main" id="{4FACC022-C8CD-4850-4ED5-4FC697609F23}"/>
              </a:ext>
            </a:extLst>
          </p:cNvPr>
          <p:cNvPicPr>
            <a:picLocks noChangeAspect="1"/>
          </p:cNvPicPr>
          <p:nvPr/>
        </p:nvPicPr>
        <p:blipFill>
          <a:blip r:embed="rId2"/>
          <a:stretch>
            <a:fillRect/>
          </a:stretch>
        </p:blipFill>
        <p:spPr>
          <a:xfrm>
            <a:off x="3113648" y="1631575"/>
            <a:ext cx="5964704" cy="4840309"/>
          </a:xfrm>
          <a:prstGeom prst="rect">
            <a:avLst/>
          </a:prstGeom>
          <a:ln w="38100">
            <a:solidFill>
              <a:schemeClr val="tx1"/>
            </a:solidFill>
          </a:ln>
        </p:spPr>
      </p:pic>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2) Import von Print-Journalen und Buchlieferungen aus NICHT-EU Ländern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14" name="Ellipse 13">
            <a:extLst>
              <a:ext uri="{FF2B5EF4-FFF2-40B4-BE49-F238E27FC236}">
                <a16:creationId xmlns:a16="http://schemas.microsoft.com/office/drawing/2014/main" id="{375D9E03-D7C5-E609-D11C-154645157968}"/>
              </a:ext>
            </a:extLst>
          </p:cNvPr>
          <p:cNvSpPr/>
          <p:nvPr/>
        </p:nvSpPr>
        <p:spPr>
          <a:xfrm>
            <a:off x="5002306" y="1511865"/>
            <a:ext cx="2520000" cy="1524647"/>
          </a:xfrm>
          <a:prstGeom prst="ellipse">
            <a:avLst/>
          </a:prstGeom>
          <a:noFill/>
          <a:ln w="38100" cmpd="sng">
            <a:solidFill>
              <a:srgbClr val="C0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Tree>
    <p:extLst>
      <p:ext uri="{BB962C8B-B14F-4D97-AF65-F5344CB8AC3E}">
        <p14:creationId xmlns:p14="http://schemas.microsoft.com/office/powerpoint/2010/main" val="221893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Schrift, Dokument enthält.&#10;&#10;Automatisch generierte Beschreibung">
            <a:extLst>
              <a:ext uri="{FF2B5EF4-FFF2-40B4-BE49-F238E27FC236}">
                <a16:creationId xmlns:a16="http://schemas.microsoft.com/office/drawing/2014/main" id="{C9426065-C433-B5BA-97CA-12457C2F9CCA}"/>
              </a:ext>
            </a:extLst>
          </p:cNvPr>
          <p:cNvPicPr>
            <a:picLocks noChangeAspect="1"/>
          </p:cNvPicPr>
          <p:nvPr/>
        </p:nvPicPr>
        <p:blipFill>
          <a:blip r:embed="rId2"/>
          <a:stretch>
            <a:fillRect/>
          </a:stretch>
        </p:blipFill>
        <p:spPr>
          <a:xfrm>
            <a:off x="2474343" y="1806653"/>
            <a:ext cx="7243314" cy="4264209"/>
          </a:xfrm>
          <a:prstGeom prst="rect">
            <a:avLst/>
          </a:prstGeom>
          <a:ln w="38100">
            <a:solidFill>
              <a:schemeClr val="tx1"/>
            </a:solidFill>
          </a:ln>
        </p:spPr>
      </p:pic>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2) Import von Print-Journalen und Buchlieferungen aus NICHT-EU Ländern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7" name="Pfeil: nach rechts 6">
            <a:extLst>
              <a:ext uri="{FF2B5EF4-FFF2-40B4-BE49-F238E27FC236}">
                <a16:creationId xmlns:a16="http://schemas.microsoft.com/office/drawing/2014/main" id="{CC6F30FB-F0E0-6043-0106-029F2765F254}"/>
              </a:ext>
            </a:extLst>
          </p:cNvPr>
          <p:cNvSpPr/>
          <p:nvPr/>
        </p:nvSpPr>
        <p:spPr>
          <a:xfrm>
            <a:off x="1310326" y="2901086"/>
            <a:ext cx="978408" cy="484632"/>
          </a:xfrm>
          <a:prstGeom prst="rightArrow">
            <a:avLst/>
          </a:prstGeom>
          <a:solidFill>
            <a:srgbClr val="C0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8" name="Pfeil: nach rechts 7">
            <a:extLst>
              <a:ext uri="{FF2B5EF4-FFF2-40B4-BE49-F238E27FC236}">
                <a16:creationId xmlns:a16="http://schemas.microsoft.com/office/drawing/2014/main" id="{26747C94-54F5-68DF-978F-126021A2878B}"/>
              </a:ext>
            </a:extLst>
          </p:cNvPr>
          <p:cNvSpPr/>
          <p:nvPr/>
        </p:nvSpPr>
        <p:spPr>
          <a:xfrm>
            <a:off x="1310326" y="3660288"/>
            <a:ext cx="978408" cy="484632"/>
          </a:xfrm>
          <a:prstGeom prst="rightArrow">
            <a:avLst/>
          </a:prstGeom>
          <a:solidFill>
            <a:srgbClr val="C0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9" name="Ellipse 8">
            <a:extLst>
              <a:ext uri="{FF2B5EF4-FFF2-40B4-BE49-F238E27FC236}">
                <a16:creationId xmlns:a16="http://schemas.microsoft.com/office/drawing/2014/main" id="{03BD71D5-EC62-5A57-B4C4-A9808C3C1F39}"/>
              </a:ext>
            </a:extLst>
          </p:cNvPr>
          <p:cNvSpPr/>
          <p:nvPr/>
        </p:nvSpPr>
        <p:spPr>
          <a:xfrm>
            <a:off x="7085629" y="4114774"/>
            <a:ext cx="2520000" cy="1524647"/>
          </a:xfrm>
          <a:prstGeom prst="ellipse">
            <a:avLst/>
          </a:prstGeom>
          <a:noFill/>
          <a:ln w="38100" cmpd="sng">
            <a:solidFill>
              <a:srgbClr val="C0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Tree>
    <p:extLst>
      <p:ext uri="{BB962C8B-B14F-4D97-AF65-F5344CB8AC3E}">
        <p14:creationId xmlns:p14="http://schemas.microsoft.com/office/powerpoint/2010/main" val="274411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2) Import von Print-Journalen und Buchlieferungen aus NICHT-EU Ländern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5" name="Text Box 3">
            <a:extLst>
              <a:ext uri="{FF2B5EF4-FFF2-40B4-BE49-F238E27FC236}">
                <a16:creationId xmlns:a16="http://schemas.microsoft.com/office/drawing/2014/main" id="{A3287369-3FE2-B5E6-ED02-8E5B952F04AE}"/>
              </a:ext>
            </a:extLst>
          </p:cNvPr>
          <p:cNvSpPr txBox="1">
            <a:spLocks noChangeArrowheads="1"/>
          </p:cNvSpPr>
          <p:nvPr/>
        </p:nvSpPr>
        <p:spPr bwMode="auto">
          <a:xfrm>
            <a:off x="1595999" y="2439155"/>
            <a:ext cx="9000000" cy="286232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b="1" u="sng" dirty="0">
                <a:solidFill>
                  <a:srgbClr val="000000"/>
                </a:solidFill>
                <a:latin typeface="Arial" panose="020B0604020202020204" pitchFamily="34" charset="0"/>
              </a:rPr>
              <a:t>Vorteile:</a:t>
            </a:r>
            <a:r>
              <a:rPr lang="de-DE" altLang="de-DE" b="1" dirty="0">
                <a:solidFill>
                  <a:srgbClr val="000000"/>
                </a:solidFill>
                <a:latin typeface="Arial" panose="020B0604020202020204" pitchFamily="34" charset="0"/>
              </a:rPr>
              <a:t>		</a:t>
            </a:r>
          </a:p>
          <a:p>
            <a:pPr algn="just" eaLnBrk="1" hangingPunct="1"/>
            <a:r>
              <a:rPr lang="de-DE" altLang="de-DE" dirty="0">
                <a:solidFill>
                  <a:srgbClr val="000000"/>
                </a:solidFill>
                <a:latin typeface="Arial" panose="020B0604020202020204" pitchFamily="34" charset="0"/>
              </a:rPr>
              <a:t>Keine EUST</a:t>
            </a:r>
          </a:p>
          <a:p>
            <a:pPr algn="just" eaLnBrk="1" hangingPunct="1"/>
            <a:endParaRPr lang="de-DE" altLang="de-DE" dirty="0">
              <a:solidFill>
                <a:srgbClr val="000000"/>
              </a:solidFill>
              <a:latin typeface="Arial" panose="020B0604020202020204" pitchFamily="34" charset="0"/>
            </a:endParaRPr>
          </a:p>
          <a:p>
            <a:pPr algn="just" eaLnBrk="1" hangingPunct="1"/>
            <a:r>
              <a:rPr lang="de-DE" altLang="de-DE" b="1" u="sng" dirty="0">
                <a:solidFill>
                  <a:srgbClr val="000000"/>
                </a:solidFill>
                <a:latin typeface="Arial" panose="020B0604020202020204" pitchFamily="34" charset="0"/>
              </a:rPr>
              <a:t>Nachteile:</a:t>
            </a:r>
          </a:p>
          <a:p>
            <a:pPr marL="342900" indent="-342900" algn="just" eaLnBrk="1" hangingPunct="1">
              <a:buAutoNum type="arabicPeriod"/>
            </a:pPr>
            <a:r>
              <a:rPr lang="de-DE" altLang="de-DE" dirty="0">
                <a:solidFill>
                  <a:srgbClr val="000000"/>
                </a:solidFill>
                <a:latin typeface="Arial" panose="020B0604020202020204" pitchFamily="34" charset="0"/>
              </a:rPr>
              <a:t>Neben der Zollanmeldung ist die Erklärung 0120 E abzugeben. </a:t>
            </a:r>
          </a:p>
          <a:p>
            <a:pPr marL="342900" indent="-342900" algn="just" eaLnBrk="1" hangingPunct="1">
              <a:buAutoNum type="arabicPeriod"/>
            </a:pPr>
            <a:r>
              <a:rPr lang="de-DE" altLang="de-DE" dirty="0">
                <a:solidFill>
                  <a:srgbClr val="000000"/>
                </a:solidFill>
                <a:latin typeface="Arial" panose="020B0604020202020204" pitchFamily="34" charset="0"/>
              </a:rPr>
              <a:t>Aufnahme der Waren in das Bestandsverzeichnis</a:t>
            </a:r>
          </a:p>
          <a:p>
            <a:pPr marL="342900" indent="-342900" algn="just" eaLnBrk="1" hangingPunct="1">
              <a:buAutoNum type="arabicPeriod"/>
            </a:pPr>
            <a:r>
              <a:rPr lang="de-DE" altLang="de-DE" dirty="0">
                <a:solidFill>
                  <a:srgbClr val="000000"/>
                </a:solidFill>
                <a:latin typeface="Arial" panose="020B0604020202020204" pitchFamily="34" charset="0"/>
              </a:rPr>
              <a:t>Zollamtliche Überwachung</a:t>
            </a:r>
          </a:p>
          <a:p>
            <a:pPr marL="342900" indent="-342900" algn="just" eaLnBrk="1" hangingPunct="1">
              <a:buAutoNum type="arabicPeriod"/>
            </a:pPr>
            <a:r>
              <a:rPr lang="de-DE" altLang="de-DE" dirty="0">
                <a:solidFill>
                  <a:srgbClr val="000000"/>
                </a:solidFill>
                <a:latin typeface="Arial" panose="020B0604020202020204" pitchFamily="34" charset="0"/>
              </a:rPr>
              <a:t>Zweckbindung</a:t>
            </a:r>
          </a:p>
          <a:p>
            <a:pPr marL="342900" indent="-342900" algn="just" eaLnBrk="1" hangingPunct="1">
              <a:buAutoNum type="arabicPeriod"/>
            </a:pPr>
            <a:r>
              <a:rPr lang="de-DE" altLang="de-DE" dirty="0">
                <a:solidFill>
                  <a:srgbClr val="000000"/>
                </a:solidFill>
                <a:latin typeface="Arial" panose="020B0604020202020204" pitchFamily="34" charset="0"/>
              </a:rPr>
              <a:t>Ermächtigung des zuständigen HZA</a:t>
            </a:r>
          </a:p>
          <a:p>
            <a:pPr marL="342900" indent="-342900" algn="just" eaLnBrk="1" hangingPunct="1">
              <a:buAutoNum type="arabicPeriod"/>
            </a:pPr>
            <a:r>
              <a:rPr lang="de-DE" altLang="de-DE" dirty="0">
                <a:solidFill>
                  <a:srgbClr val="000000"/>
                </a:solidFill>
                <a:latin typeface="Arial" panose="020B0604020202020204" pitchFamily="34" charset="0"/>
              </a:rPr>
              <a:t>Hohe Abwicklungskosten durch Dienstleister</a:t>
            </a:r>
          </a:p>
        </p:txBody>
      </p:sp>
    </p:spTree>
    <p:extLst>
      <p:ext uri="{BB962C8B-B14F-4D97-AF65-F5344CB8AC3E}">
        <p14:creationId xmlns:p14="http://schemas.microsoft.com/office/powerpoint/2010/main" val="375577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3) Umgang mit Buchgeschenken</a:t>
            </a:r>
            <a:br>
              <a:rPr lang="de-DE" sz="2400" dirty="0"/>
            </a:br>
            <a:r>
              <a:rPr lang="de-DE" sz="2400" dirty="0"/>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2" name="Textfeld 1">
            <a:extLst>
              <a:ext uri="{FF2B5EF4-FFF2-40B4-BE49-F238E27FC236}">
                <a16:creationId xmlns:a16="http://schemas.microsoft.com/office/drawing/2014/main" id="{FB9F8B4A-4317-B5B8-08C6-4BE300EF81AB}"/>
              </a:ext>
            </a:extLst>
          </p:cNvPr>
          <p:cNvSpPr txBox="1">
            <a:spLocks noChangeArrowheads="1"/>
          </p:cNvSpPr>
          <p:nvPr/>
        </p:nvSpPr>
        <p:spPr bwMode="auto">
          <a:xfrm>
            <a:off x="1596000" y="3300929"/>
            <a:ext cx="900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de-DE" altLang="de-DE" b="1" dirty="0">
                <a:latin typeface="Arial" panose="020B0604020202020204" pitchFamily="34" charset="0"/>
              </a:rPr>
              <a:t>Sind Buchgeschenke Abgabenbefreit?</a:t>
            </a:r>
          </a:p>
        </p:txBody>
      </p:sp>
    </p:spTree>
    <p:extLst>
      <p:ext uri="{BB962C8B-B14F-4D97-AF65-F5344CB8AC3E}">
        <p14:creationId xmlns:p14="http://schemas.microsoft.com/office/powerpoint/2010/main" val="43022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3) Umgang mit Buchgeschenken</a:t>
            </a:r>
            <a:br>
              <a:rPr lang="de-DE" sz="2400" dirty="0"/>
            </a:br>
            <a:r>
              <a:rPr lang="de-DE" sz="2400" dirty="0"/>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2" name="Textfeld 1">
            <a:extLst>
              <a:ext uri="{FF2B5EF4-FFF2-40B4-BE49-F238E27FC236}">
                <a16:creationId xmlns:a16="http://schemas.microsoft.com/office/drawing/2014/main" id="{FB9F8B4A-4317-B5B8-08C6-4BE300EF81AB}"/>
              </a:ext>
            </a:extLst>
          </p:cNvPr>
          <p:cNvSpPr txBox="1">
            <a:spLocks noChangeArrowheads="1"/>
          </p:cNvSpPr>
          <p:nvPr/>
        </p:nvSpPr>
        <p:spPr bwMode="auto">
          <a:xfrm>
            <a:off x="1596000" y="3131652"/>
            <a:ext cx="9000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b="1" dirty="0">
                <a:latin typeface="Arial" panose="020B0604020202020204" pitchFamily="34" charset="0"/>
              </a:rPr>
              <a:t>Zollbefreiungs-VO:</a:t>
            </a:r>
          </a:p>
          <a:p>
            <a:pPr algn="just" eaLnBrk="1" hangingPunct="1"/>
            <a:endParaRPr lang="de-DE" altLang="de-DE" b="1" dirty="0">
              <a:latin typeface="Arial" panose="020B0604020202020204" pitchFamily="34" charset="0"/>
            </a:endParaRPr>
          </a:p>
          <a:p>
            <a:pPr lvl="1" algn="just" eaLnBrk="1" hangingPunct="1">
              <a:buFontTx/>
              <a:buBlip>
                <a:blip r:embed="rId3"/>
              </a:buBlip>
            </a:pPr>
            <a:r>
              <a:rPr lang="de-DE" altLang="de-DE" dirty="0">
                <a:latin typeface="Arial" panose="020B0604020202020204" pitchFamily="34" charset="0"/>
              </a:rPr>
              <a:t>Art. 25 – Sendungen von Privatperson an Privatperson (Schwellenwert 45,00 €)</a:t>
            </a:r>
          </a:p>
          <a:p>
            <a:pPr lvl="1" algn="just" eaLnBrk="1" hangingPunct="1">
              <a:buFontTx/>
              <a:buBlip>
                <a:blip r:embed="rId3"/>
              </a:buBlip>
            </a:pPr>
            <a:r>
              <a:rPr lang="de-DE" altLang="de-DE" dirty="0">
                <a:latin typeface="Arial" panose="020B0604020202020204" pitchFamily="34" charset="0"/>
              </a:rPr>
              <a:t>Art. 41 – Waren im persönlichen Gepäck von Reisenden </a:t>
            </a:r>
          </a:p>
          <a:p>
            <a:pPr lvl="1" algn="just" eaLnBrk="1" hangingPunct="1">
              <a:buFontTx/>
              <a:buBlip>
                <a:blip r:embed="rId3"/>
              </a:buBlip>
            </a:pPr>
            <a:r>
              <a:rPr lang="de-DE" altLang="de-DE" dirty="0">
                <a:latin typeface="Arial" panose="020B0604020202020204" pitchFamily="34" charset="0"/>
              </a:rPr>
              <a:t>Art. 42 – Gegenstände … wissenschaftlichen Charakter (Anhang II B)</a:t>
            </a:r>
          </a:p>
        </p:txBody>
      </p:sp>
    </p:spTree>
    <p:extLst>
      <p:ext uri="{BB962C8B-B14F-4D97-AF65-F5344CB8AC3E}">
        <p14:creationId xmlns:p14="http://schemas.microsoft.com/office/powerpoint/2010/main" val="50993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3) Umgang mit Buchgeschenken</a:t>
            </a:r>
            <a:br>
              <a:rPr lang="de-DE" sz="2400" dirty="0"/>
            </a:br>
            <a:r>
              <a:rPr lang="de-DE" sz="2400" dirty="0"/>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4" name="Textfeld 3">
            <a:extLst>
              <a:ext uri="{FF2B5EF4-FFF2-40B4-BE49-F238E27FC236}">
                <a16:creationId xmlns:a16="http://schemas.microsoft.com/office/drawing/2014/main" id="{39721A5B-8D6E-78CF-A82E-B7CB3D4528D0}"/>
              </a:ext>
            </a:extLst>
          </p:cNvPr>
          <p:cNvSpPr txBox="1"/>
          <p:nvPr/>
        </p:nvSpPr>
        <p:spPr>
          <a:xfrm>
            <a:off x="2135981" y="3362484"/>
            <a:ext cx="7920037" cy="400110"/>
          </a:xfrm>
          <a:prstGeom prst="rect">
            <a:avLst/>
          </a:prstGeom>
          <a:noFill/>
        </p:spPr>
        <p:txBody>
          <a:bodyPr>
            <a:spAutoFit/>
          </a:bodyPr>
          <a:lstStyle/>
          <a:p>
            <a:pPr algn="ctr">
              <a:defRPr/>
            </a:pPr>
            <a:endParaRPr lang="de-DE" sz="2000" b="1" dirty="0">
              <a:latin typeface="Arial" pitchFamily="34" charset="0"/>
            </a:endParaRPr>
          </a:p>
        </p:txBody>
      </p:sp>
      <p:sp>
        <p:nvSpPr>
          <p:cNvPr id="2" name="Textfeld 1">
            <a:extLst>
              <a:ext uri="{FF2B5EF4-FFF2-40B4-BE49-F238E27FC236}">
                <a16:creationId xmlns:a16="http://schemas.microsoft.com/office/drawing/2014/main" id="{FB9F8B4A-4317-B5B8-08C6-4BE300EF81AB}"/>
              </a:ext>
            </a:extLst>
          </p:cNvPr>
          <p:cNvSpPr txBox="1">
            <a:spLocks noChangeArrowheads="1"/>
          </p:cNvSpPr>
          <p:nvPr/>
        </p:nvSpPr>
        <p:spPr bwMode="auto">
          <a:xfrm>
            <a:off x="1595999" y="2906728"/>
            <a:ext cx="900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b="1" dirty="0">
                <a:latin typeface="Arial" panose="020B0604020202020204" pitchFamily="34" charset="0"/>
              </a:rPr>
              <a:t>Wert:</a:t>
            </a:r>
          </a:p>
          <a:p>
            <a:pPr algn="just" eaLnBrk="1" hangingPunct="1"/>
            <a:endParaRPr lang="de-DE" altLang="de-DE" b="1" dirty="0">
              <a:latin typeface="Arial" panose="020B0604020202020204" pitchFamily="34" charset="0"/>
            </a:endParaRPr>
          </a:p>
          <a:p>
            <a:pPr lvl="1" algn="just" eaLnBrk="1" hangingPunct="1">
              <a:buFontTx/>
              <a:buBlip>
                <a:blip r:embed="rId3"/>
              </a:buBlip>
            </a:pPr>
            <a:r>
              <a:rPr lang="de-DE" altLang="de-DE" dirty="0">
                <a:latin typeface="Arial" panose="020B0604020202020204" pitchFamily="34" charset="0"/>
              </a:rPr>
              <a:t>Keine fiktiven und willkürliche Wertangaben</a:t>
            </a:r>
          </a:p>
          <a:p>
            <a:pPr lvl="1" algn="just" eaLnBrk="1" hangingPunct="1">
              <a:buFontTx/>
              <a:buBlip>
                <a:blip r:embed="rId3"/>
              </a:buBlip>
            </a:pPr>
            <a:r>
              <a:rPr lang="de-DE" altLang="de-DE" dirty="0">
                <a:latin typeface="Arial" panose="020B0604020202020204" pitchFamily="34" charset="0"/>
              </a:rPr>
              <a:t>Nachvollziehbare Wertangaben (Transaktionswert - Zollwertkodex).</a:t>
            </a:r>
          </a:p>
        </p:txBody>
      </p:sp>
    </p:spTree>
    <p:extLst>
      <p:ext uri="{BB962C8B-B14F-4D97-AF65-F5344CB8AC3E}">
        <p14:creationId xmlns:p14="http://schemas.microsoft.com/office/powerpoint/2010/main" val="106404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
        <p:nvSpPr>
          <p:cNvPr id="2" name="Textfeld 1">
            <a:extLst>
              <a:ext uri="{FF2B5EF4-FFF2-40B4-BE49-F238E27FC236}">
                <a16:creationId xmlns:a16="http://schemas.microsoft.com/office/drawing/2014/main" id="{25270E58-9E4E-8F14-AA14-A50B94DD8140}"/>
              </a:ext>
            </a:extLst>
          </p:cNvPr>
          <p:cNvSpPr txBox="1"/>
          <p:nvPr/>
        </p:nvSpPr>
        <p:spPr>
          <a:xfrm>
            <a:off x="2767605" y="5374094"/>
            <a:ext cx="6656790" cy="707886"/>
          </a:xfrm>
          <a:prstGeom prst="rect">
            <a:avLst/>
          </a:prstGeom>
          <a:noFill/>
        </p:spPr>
        <p:txBody>
          <a:bodyPr wrap="square" rtlCol="0">
            <a:spAutoFit/>
          </a:bodyPr>
          <a:lstStyle/>
          <a:p>
            <a:pPr algn="ctr"/>
            <a:r>
              <a:rPr lang="de-DE" sz="2000" b="1" dirty="0">
                <a:solidFill>
                  <a:schemeClr val="tx1"/>
                </a:solidFill>
              </a:rPr>
              <a:t>Beim Überschreiten von Zollgrenzen unterliegen die Waren einer Melde- und Deklarationspflicht</a:t>
            </a:r>
          </a:p>
        </p:txBody>
      </p:sp>
      <p:sp>
        <p:nvSpPr>
          <p:cNvPr id="4" name="Richtungspfeil 12">
            <a:extLst>
              <a:ext uri="{FF2B5EF4-FFF2-40B4-BE49-F238E27FC236}">
                <a16:creationId xmlns:a16="http://schemas.microsoft.com/office/drawing/2014/main" id="{1D422059-B00B-8273-45E5-DC60D638091C}"/>
              </a:ext>
            </a:extLst>
          </p:cNvPr>
          <p:cNvSpPr/>
          <p:nvPr/>
        </p:nvSpPr>
        <p:spPr bwMode="auto">
          <a:xfrm>
            <a:off x="5760570" y="1766997"/>
            <a:ext cx="3784370" cy="2952328"/>
          </a:xfrm>
          <a:prstGeom prst="homePlate">
            <a:avLst/>
          </a:prstGeom>
          <a:blipFill dpi="0" rotWithShape="1">
            <a:blip r:embed="rId2">
              <a:alphaModFix amt="87000"/>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dirty="0">
              <a:ln>
                <a:noFill/>
              </a:ln>
              <a:solidFill>
                <a:schemeClr val="bg1"/>
              </a:solidFill>
              <a:effectLst/>
              <a:latin typeface="Arial" charset="0"/>
              <a:ea typeface="Microsoft YaHei" charset="-122"/>
            </a:endParaRPr>
          </a:p>
        </p:txBody>
      </p:sp>
      <p:sp>
        <p:nvSpPr>
          <p:cNvPr id="5" name="Richtungspfeil 22">
            <a:extLst>
              <a:ext uri="{FF2B5EF4-FFF2-40B4-BE49-F238E27FC236}">
                <a16:creationId xmlns:a16="http://schemas.microsoft.com/office/drawing/2014/main" id="{A8383A7D-2F7F-B999-225E-C8F262B689A2}"/>
              </a:ext>
            </a:extLst>
          </p:cNvPr>
          <p:cNvSpPr/>
          <p:nvPr/>
        </p:nvSpPr>
        <p:spPr bwMode="auto">
          <a:xfrm>
            <a:off x="3123887" y="1766997"/>
            <a:ext cx="3784370" cy="2952328"/>
          </a:xfrm>
          <a:prstGeom prst="homePlate">
            <a:avLst/>
          </a:prstGeom>
          <a:blipFill dpi="0" rotWithShape="1">
            <a:blip r:embed="rId3">
              <a:alphaModFix amt="87000"/>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dirty="0">
              <a:ln>
                <a:noFill/>
              </a:ln>
              <a:solidFill>
                <a:schemeClr val="bg1"/>
              </a:solidFill>
              <a:effectLst/>
              <a:latin typeface="Arial" charset="0"/>
              <a:ea typeface="Microsoft YaHei" charset="-122"/>
            </a:endParaRPr>
          </a:p>
        </p:txBody>
      </p:sp>
      <p:pic>
        <p:nvPicPr>
          <p:cNvPr id="6" name="Grafik 5">
            <a:extLst>
              <a:ext uri="{FF2B5EF4-FFF2-40B4-BE49-F238E27FC236}">
                <a16:creationId xmlns:a16="http://schemas.microsoft.com/office/drawing/2014/main" id="{9C051103-55E2-13B3-ED3B-5D7FB2F41E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873" y="5066089"/>
            <a:ext cx="538728" cy="920656"/>
          </a:xfrm>
          <a:prstGeom prst="rect">
            <a:avLst/>
          </a:prstGeom>
        </p:spPr>
      </p:pic>
      <p:pic>
        <p:nvPicPr>
          <p:cNvPr id="14" name="Grafik 13">
            <a:extLst>
              <a:ext uri="{FF2B5EF4-FFF2-40B4-BE49-F238E27FC236}">
                <a16:creationId xmlns:a16="http://schemas.microsoft.com/office/drawing/2014/main" id="{2989C90E-D957-109B-8579-D1C3AD659D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895" y="3861048"/>
            <a:ext cx="538728" cy="920656"/>
          </a:xfrm>
          <a:prstGeom prst="rect">
            <a:avLst/>
          </a:prstGeom>
        </p:spPr>
      </p:pic>
      <p:pic>
        <p:nvPicPr>
          <p:cNvPr id="15" name="Grafik 14">
            <a:extLst>
              <a:ext uri="{FF2B5EF4-FFF2-40B4-BE49-F238E27FC236}">
                <a16:creationId xmlns:a16="http://schemas.microsoft.com/office/drawing/2014/main" id="{861F9C80-3718-1D90-5FAF-F172D3CE2C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873" y="2780927"/>
            <a:ext cx="538728" cy="920656"/>
          </a:xfrm>
          <a:prstGeom prst="rect">
            <a:avLst/>
          </a:prstGeom>
        </p:spPr>
      </p:pic>
      <p:pic>
        <p:nvPicPr>
          <p:cNvPr id="16" name="Grafik 15">
            <a:extLst>
              <a:ext uri="{FF2B5EF4-FFF2-40B4-BE49-F238E27FC236}">
                <a16:creationId xmlns:a16="http://schemas.microsoft.com/office/drawing/2014/main" id="{93065564-0FB4-5454-1979-7148F77FDB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873" y="1700806"/>
            <a:ext cx="538728" cy="920656"/>
          </a:xfrm>
          <a:prstGeom prst="rect">
            <a:avLst/>
          </a:prstGeom>
        </p:spPr>
      </p:pic>
    </p:spTree>
    <p:extLst>
      <p:ext uri="{BB962C8B-B14F-4D97-AF65-F5344CB8AC3E}">
        <p14:creationId xmlns:p14="http://schemas.microsoft.com/office/powerpoint/2010/main" val="141606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3"/>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par>
                                <p:cTn id="10" presetID="50" presetClass="entr" presetSubtype="0" decel="100000" fill="hold" grpId="0" nodeType="withEffect">
                                  <p:stCondLst>
                                    <p:cond delay="200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3"/>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par>
                                <p:cTn id="15" presetID="42" presetClass="entr" presetSubtype="0" fill="hold" grpId="0" nodeType="withEffect">
                                  <p:stCondLst>
                                    <p:cond delay="30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ppt_x</p:attrName>
                                        </p:attrNameLst>
                                      </p:cBhvr>
                                      <p:tavLst>
                                        <p:tav tm="0">
                                          <p:val>
                                            <p:strVal val="#ppt_x"/>
                                          </p:val>
                                        </p:tav>
                                        <p:tav tm="100000">
                                          <p:val>
                                            <p:strVal val="#ppt_x"/>
                                          </p:val>
                                        </p:tav>
                                      </p:tavLst>
                                    </p:anim>
                                    <p:anim calcmode="lin" valueType="num">
                                      <p:cBhvr>
                                        <p:cTn id="1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pic>
        <p:nvPicPr>
          <p:cNvPr id="13" name="Grafik 12">
            <a:extLst>
              <a:ext uri="{FF2B5EF4-FFF2-40B4-BE49-F238E27FC236}">
                <a16:creationId xmlns:a16="http://schemas.microsoft.com/office/drawing/2014/main" id="{918F5F8D-D632-42F9-B599-79EC6CEC0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888" y="1089236"/>
            <a:ext cx="5690224" cy="3793482"/>
          </a:xfrm>
          <a:prstGeom prst="rect">
            <a:avLst/>
          </a:prstGeom>
        </p:spPr>
      </p:pic>
    </p:spTree>
    <p:extLst>
      <p:ext uri="{BB962C8B-B14F-4D97-AF65-F5344CB8AC3E}">
        <p14:creationId xmlns:p14="http://schemas.microsoft.com/office/powerpoint/2010/main" val="102741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4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9F0412B-F929-DD4C-8D99-4244E9D5E62B}"/>
              </a:ext>
            </a:extLst>
          </p:cNvPr>
          <p:cNvSpPr>
            <a:spLocks noGrp="1"/>
          </p:cNvSpPr>
          <p:nvPr>
            <p:ph idx="1"/>
          </p:nvPr>
        </p:nvSpPr>
        <p:spPr/>
        <p:txBody>
          <a:bodyPr/>
          <a:lstStyle/>
          <a:p>
            <a:r>
              <a:rPr lang="de-DE" dirty="0"/>
              <a:t>Max-Planck-Gesellschaft</a:t>
            </a:r>
            <a:br>
              <a:rPr lang="de-DE" dirty="0"/>
            </a:br>
            <a:r>
              <a:rPr lang="de-DE" dirty="0"/>
              <a:t>zur Förderung der Wissenschaften e.V.</a:t>
            </a:r>
          </a:p>
          <a:p>
            <a:pPr lvl="1"/>
            <a:endParaRPr lang="de-DE" dirty="0"/>
          </a:p>
          <a:p>
            <a:pPr lvl="1">
              <a:spcBef>
                <a:spcPts val="0"/>
              </a:spcBef>
            </a:pPr>
            <a:r>
              <a:rPr lang="de-DE" dirty="0"/>
              <a:t>Generalverwaltung </a:t>
            </a:r>
          </a:p>
          <a:p>
            <a:pPr lvl="1">
              <a:spcBef>
                <a:spcPts val="0"/>
              </a:spcBef>
            </a:pPr>
            <a:r>
              <a:rPr lang="de-DE" dirty="0"/>
              <a:t>Ref. VIIa Steuern und Zoll</a:t>
            </a:r>
            <a:br>
              <a:rPr lang="de-DE" dirty="0"/>
            </a:br>
            <a:r>
              <a:rPr lang="de-DE" dirty="0"/>
              <a:t>Stefan Balling </a:t>
            </a:r>
          </a:p>
          <a:p>
            <a:pPr lvl="1"/>
            <a:endParaRPr lang="de-DE" dirty="0"/>
          </a:p>
          <a:p>
            <a:pPr lvl="1"/>
            <a:r>
              <a:rPr lang="de-DE" dirty="0"/>
              <a:t>Tel.: +49 (0)89 2108-1737</a:t>
            </a:r>
            <a:br>
              <a:rPr lang="de-DE" dirty="0"/>
            </a:br>
            <a:endParaRPr lang="de-DE" dirty="0"/>
          </a:p>
          <a:p>
            <a:pPr lvl="1"/>
            <a:r>
              <a:rPr lang="de-DE" dirty="0"/>
              <a:t>E-Mail: </a:t>
            </a:r>
            <a:r>
              <a:rPr lang="de-DE" dirty="0">
                <a:hlinkClick r:id="rId2"/>
              </a:rPr>
              <a:t>balling@gv.mpg.de</a:t>
            </a:r>
            <a:r>
              <a:rPr lang="de-DE" dirty="0"/>
              <a:t> / zoll@gv.mpg.de</a:t>
            </a:r>
          </a:p>
          <a:p>
            <a:pPr lvl="1"/>
            <a:r>
              <a:rPr lang="de-DE" dirty="0"/>
              <a:t>				</a:t>
            </a:r>
            <a:br>
              <a:rPr lang="de-DE" dirty="0"/>
            </a:br>
            <a:endParaRPr lang="de-DE" dirty="0"/>
          </a:p>
        </p:txBody>
      </p:sp>
      <p:sp>
        <p:nvSpPr>
          <p:cNvPr id="2" name="Titel 1">
            <a:extLst>
              <a:ext uri="{FF2B5EF4-FFF2-40B4-BE49-F238E27FC236}">
                <a16:creationId xmlns:a16="http://schemas.microsoft.com/office/drawing/2014/main" id="{B0012E11-915D-EA4E-A529-30A8B2FA59C8}"/>
              </a:ext>
            </a:extLst>
          </p:cNvPr>
          <p:cNvSpPr>
            <a:spLocks noGrp="1"/>
          </p:cNvSpPr>
          <p:nvPr>
            <p:ph type="title"/>
          </p:nvPr>
        </p:nvSpPr>
        <p:spPr/>
        <p:txBody>
          <a:bodyPr/>
          <a:lstStyle/>
          <a:p>
            <a:r>
              <a:rPr lang="de-DE" dirty="0"/>
              <a:t>Herzlichen Dank </a:t>
            </a:r>
            <a:br>
              <a:rPr lang="de-DE" dirty="0"/>
            </a:br>
            <a:r>
              <a:rPr lang="de-DE" dirty="0"/>
              <a:t>für Ihre Aufmerksamkeit</a:t>
            </a:r>
            <a:br>
              <a:rPr lang="de-DE" dirty="0"/>
            </a:br>
            <a:r>
              <a:rPr lang="de-DE" sz="1800" b="0" cap="none" spc="50" dirty="0"/>
              <a:t>Bei Fragen wenden Sie sich gerne an:</a:t>
            </a:r>
            <a:endParaRPr lang="de-DE" sz="1800" dirty="0"/>
          </a:p>
        </p:txBody>
      </p:sp>
      <p:sp>
        <p:nvSpPr>
          <p:cNvPr id="4" name="Fußzeilenplatzhalter 3"/>
          <p:cNvSpPr>
            <a:spLocks noGrp="1"/>
          </p:cNvSpPr>
          <p:nvPr>
            <p:ph type="ftr" sz="quarter" idx="10"/>
          </p:nvPr>
        </p:nvSpPr>
        <p:spPr/>
        <p:txBody>
          <a:bodyPr/>
          <a:lstStyle/>
          <a:p>
            <a:pPr algn="l">
              <a:tabLst>
                <a:tab pos="10260000" algn="r"/>
                <a:tab pos="10800000" algn="r"/>
              </a:tabLst>
            </a:pPr>
            <a:r>
              <a:rPr lang="de-DE" dirty="0"/>
              <a:t>MAX-PLANCK-GESELLSCHAFT | Generalverwaltung  Ref. VII a Stefan Balling</a:t>
            </a:r>
          </a:p>
        </p:txBody>
      </p:sp>
    </p:spTree>
    <p:extLst>
      <p:ext uri="{BB962C8B-B14F-4D97-AF65-F5344CB8AC3E}">
        <p14:creationId xmlns:p14="http://schemas.microsoft.com/office/powerpoint/2010/main" val="325087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pic>
        <p:nvPicPr>
          <p:cNvPr id="5" name="Grafik 4">
            <a:extLst>
              <a:ext uri="{FF2B5EF4-FFF2-40B4-BE49-F238E27FC236}">
                <a16:creationId xmlns:a16="http://schemas.microsoft.com/office/drawing/2014/main" id="{261F9724-80DF-5931-1D31-7E85915D7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686" y="2078490"/>
            <a:ext cx="4749800" cy="4076700"/>
          </a:xfrm>
          <a:prstGeom prst="rect">
            <a:avLst/>
          </a:prstGeom>
        </p:spPr>
      </p:pic>
      <p:sp>
        <p:nvSpPr>
          <p:cNvPr id="6" name="Textfeld 5">
            <a:extLst>
              <a:ext uri="{FF2B5EF4-FFF2-40B4-BE49-F238E27FC236}">
                <a16:creationId xmlns:a16="http://schemas.microsoft.com/office/drawing/2014/main" id="{B7E95A55-00FA-46D3-1018-594B37867CEB}"/>
              </a:ext>
            </a:extLst>
          </p:cNvPr>
          <p:cNvSpPr txBox="1"/>
          <p:nvPr/>
        </p:nvSpPr>
        <p:spPr>
          <a:xfrm>
            <a:off x="5045059" y="3629835"/>
            <a:ext cx="4749800" cy="1631216"/>
          </a:xfrm>
          <a:prstGeom prst="rect">
            <a:avLst/>
          </a:prstGeom>
          <a:noFill/>
        </p:spPr>
        <p:txBody>
          <a:bodyPr wrap="square" rtlCol="0">
            <a:spAutoFit/>
          </a:bodyPr>
          <a:lstStyle/>
          <a:p>
            <a:pPr algn="just"/>
            <a:r>
              <a:rPr lang="de-DE" sz="2000" b="1" dirty="0">
                <a:solidFill>
                  <a:schemeClr val="tx1"/>
                </a:solidFill>
              </a:rPr>
              <a:t>				Eigenverantwortung !</a:t>
            </a:r>
          </a:p>
          <a:p>
            <a:pPr algn="just"/>
            <a:endParaRPr lang="de-DE" sz="2000" b="1" dirty="0">
              <a:solidFill>
                <a:schemeClr val="tx1"/>
              </a:solidFill>
            </a:endParaRPr>
          </a:p>
          <a:p>
            <a:pPr algn="just"/>
            <a:r>
              <a:rPr lang="de-DE" sz="2000" b="1" dirty="0">
                <a:solidFill>
                  <a:schemeClr val="tx1"/>
                </a:solidFill>
              </a:rPr>
              <a:t>		Hohlschuld !</a:t>
            </a:r>
          </a:p>
          <a:p>
            <a:pPr algn="just"/>
            <a:endParaRPr lang="de-DE" sz="2000" b="1" dirty="0">
              <a:solidFill>
                <a:schemeClr val="tx1"/>
              </a:solidFill>
            </a:endParaRPr>
          </a:p>
          <a:p>
            <a:pPr algn="just"/>
            <a:r>
              <a:rPr lang="de-DE" sz="2000" b="1" dirty="0">
                <a:solidFill>
                  <a:schemeClr val="tx1"/>
                </a:solidFill>
              </a:rPr>
              <a:t>Organisation !</a:t>
            </a:r>
          </a:p>
        </p:txBody>
      </p:sp>
    </p:spTree>
    <p:extLst>
      <p:ext uri="{BB962C8B-B14F-4D97-AF65-F5344CB8AC3E}">
        <p14:creationId xmlns:p14="http://schemas.microsoft.com/office/powerpoint/2010/main" val="10399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grpSp>
        <p:nvGrpSpPr>
          <p:cNvPr id="2" name="Gruppieren 1">
            <a:extLst>
              <a:ext uri="{FF2B5EF4-FFF2-40B4-BE49-F238E27FC236}">
                <a16:creationId xmlns:a16="http://schemas.microsoft.com/office/drawing/2014/main" id="{22C8FBE6-4074-209C-D557-756A36C46A72}"/>
              </a:ext>
            </a:extLst>
          </p:cNvPr>
          <p:cNvGrpSpPr/>
          <p:nvPr/>
        </p:nvGrpSpPr>
        <p:grpSpPr>
          <a:xfrm>
            <a:off x="1609078" y="1875862"/>
            <a:ext cx="8973845" cy="3705926"/>
            <a:chOff x="139573" y="1875862"/>
            <a:chExt cx="8973845" cy="3705926"/>
          </a:xfrm>
        </p:grpSpPr>
        <p:sp>
          <p:nvSpPr>
            <p:cNvPr id="4" name="Sechseck 3">
              <a:extLst>
                <a:ext uri="{FF2B5EF4-FFF2-40B4-BE49-F238E27FC236}">
                  <a16:creationId xmlns:a16="http://schemas.microsoft.com/office/drawing/2014/main" id="{FFAC7EB4-CE39-3B60-2FD3-62F7D2B0D8E6}"/>
                </a:ext>
              </a:extLst>
            </p:cNvPr>
            <p:cNvSpPr/>
            <p:nvPr/>
          </p:nvSpPr>
          <p:spPr>
            <a:xfrm>
              <a:off x="139573" y="1916832"/>
              <a:ext cx="1800000" cy="1800000"/>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w="38100" cap="flat" cmpd="sng" algn="ctr">
              <a:gradFill>
                <a:gsLst>
                  <a:gs pos="0">
                    <a:srgbClr val="603001"/>
                  </a:gs>
                  <a:gs pos="100000">
                    <a:srgbClr val="054C06"/>
                  </a:gs>
                </a:gsLst>
                <a:lin ang="5400000" scaled="1"/>
              </a:gradFill>
              <a:prstDash val="solid"/>
            </a:ln>
            <a:effectLst/>
            <a:scene3d>
              <a:camera prst="orthographicFront"/>
              <a:lightRig rig="threePt" dir="t"/>
            </a:scene3d>
            <a:sp3d>
              <a:bevelT w="165100" prst="coolSlant"/>
            </a:sp3d>
          </p:spPr>
          <p:txBody>
            <a:bodyPr rtlCol="0" anchor="t" anchorCtr="0"/>
            <a:lstStyle/>
            <a:p>
              <a:pPr marL="176213" marR="0" lvl="0" indent="-176213" algn="ctr" defTabSz="449263" eaLnBrk="1" fontAlgn="base" latinLnBrk="0" hangingPunct="1">
                <a:lnSpc>
                  <a:spcPct val="120000"/>
                </a:lnSpc>
                <a:spcBef>
                  <a:spcPct val="0"/>
                </a:spcBef>
                <a:spcAft>
                  <a:spcPct val="0"/>
                </a:spcAft>
                <a:buClr>
                  <a:srgbClr val="116656"/>
                </a:buClr>
                <a:buSzPct val="120000"/>
                <a:buFont typeface="Wingdings" pitchFamily="2" charset="2"/>
                <a:buChar char="§"/>
                <a:tabLst/>
                <a:defRPr/>
              </a:pPr>
              <a:endParaRPr kumimoji="0" lang="de-DE" sz="1800" b="0" i="0" u="none" strike="noStrike" kern="0" cap="none" spc="0" normalizeH="0" baseline="0" noProof="0" dirty="0">
                <a:ln>
                  <a:noFill/>
                </a:ln>
                <a:solidFill>
                  <a:prstClr val="black"/>
                </a:solidFill>
                <a:effectLst/>
                <a:uLnTx/>
                <a:uFillTx/>
                <a:latin typeface="Verdana" pitchFamily="34" charset="0"/>
                <a:ea typeface="+mn-ea"/>
                <a:cs typeface="+mn-cs"/>
              </a:endParaRPr>
            </a:p>
          </p:txBody>
        </p:sp>
        <p:sp>
          <p:nvSpPr>
            <p:cNvPr id="5" name="Sechseck 4">
              <a:extLst>
                <a:ext uri="{FF2B5EF4-FFF2-40B4-BE49-F238E27FC236}">
                  <a16:creationId xmlns:a16="http://schemas.microsoft.com/office/drawing/2014/main" id="{A1D22160-DC81-3F0A-F848-341E5738CAC1}"/>
                </a:ext>
              </a:extLst>
            </p:cNvPr>
            <p:cNvSpPr/>
            <p:nvPr/>
          </p:nvSpPr>
          <p:spPr>
            <a:xfrm>
              <a:off x="3007473" y="3781788"/>
              <a:ext cx="1800000" cy="1800000"/>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w="38100" cap="flat" cmpd="sng" algn="ctr">
              <a:gradFill>
                <a:gsLst>
                  <a:gs pos="0">
                    <a:srgbClr val="6E3700"/>
                  </a:gs>
                  <a:gs pos="100000">
                    <a:srgbClr val="F8C478"/>
                  </a:gs>
                </a:gsLst>
                <a:lin ang="5400000" scaled="1"/>
              </a:gradFill>
              <a:prstDash val="solid"/>
            </a:ln>
            <a:effectLst>
              <a:reflection blurRad="6350" stA="52000" endA="300" endPos="35000" dir="5400000" sy="-100000" algn="bl" rotWithShape="0"/>
            </a:effectLst>
            <a:scene3d>
              <a:camera prst="orthographicFront"/>
              <a:lightRig rig="threePt" dir="t"/>
            </a:scene3d>
            <a:sp3d>
              <a:bevelT w="165100" prst="coolSlant"/>
            </a:sp3d>
          </p:spPr>
          <p:txBody>
            <a:bodyPr rtlCol="0" anchor="t" anchorCtr="0"/>
            <a:lstStyle/>
            <a:p>
              <a:pPr marL="176213" marR="0" lvl="0" indent="-176213" algn="ctr" defTabSz="449263" eaLnBrk="1" fontAlgn="base" latinLnBrk="0" hangingPunct="1">
                <a:lnSpc>
                  <a:spcPct val="120000"/>
                </a:lnSpc>
                <a:spcBef>
                  <a:spcPct val="0"/>
                </a:spcBef>
                <a:spcAft>
                  <a:spcPct val="0"/>
                </a:spcAft>
                <a:buClr>
                  <a:srgbClr val="116656"/>
                </a:buClr>
                <a:buSzPct val="120000"/>
                <a:buFont typeface="Wingdings" pitchFamily="2" charset="2"/>
                <a:buChar char="§"/>
                <a:tabLst/>
                <a:defRPr/>
              </a:pPr>
              <a:endParaRPr kumimoji="0" lang="de-DE" sz="1800" b="0" i="0" u="none" strike="noStrike" kern="0" cap="none" spc="0" normalizeH="0" baseline="0" noProof="0" dirty="0">
                <a:ln>
                  <a:noFill/>
                </a:ln>
                <a:solidFill>
                  <a:prstClr val="black"/>
                </a:solidFill>
                <a:effectLst/>
                <a:uLnTx/>
                <a:uFillTx/>
                <a:latin typeface="Verdana" pitchFamily="34" charset="0"/>
                <a:ea typeface="+mn-ea"/>
                <a:cs typeface="+mn-cs"/>
              </a:endParaRPr>
            </a:p>
          </p:txBody>
        </p:sp>
        <p:sp>
          <p:nvSpPr>
            <p:cNvPr id="6" name="Sechseck 5">
              <a:extLst>
                <a:ext uri="{FF2B5EF4-FFF2-40B4-BE49-F238E27FC236}">
                  <a16:creationId xmlns:a16="http://schemas.microsoft.com/office/drawing/2014/main" id="{29DA6E36-2B0F-1DF0-53C5-D179D21136E2}"/>
                </a:ext>
              </a:extLst>
            </p:cNvPr>
            <p:cNvSpPr/>
            <p:nvPr/>
          </p:nvSpPr>
          <p:spPr>
            <a:xfrm>
              <a:off x="4446207" y="2879460"/>
              <a:ext cx="1800000" cy="1800000"/>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w="38100" cap="flat" cmpd="sng" algn="ctr">
              <a:gradFill>
                <a:gsLst>
                  <a:gs pos="0">
                    <a:srgbClr val="6E3700"/>
                  </a:gs>
                  <a:gs pos="100000">
                    <a:srgbClr val="D6A374"/>
                  </a:gs>
                </a:gsLst>
                <a:lin ang="5400000" scaled="1"/>
              </a:gradFill>
              <a:prstDash val="solid"/>
            </a:ln>
            <a:effectLst/>
            <a:scene3d>
              <a:camera prst="orthographicFront"/>
              <a:lightRig rig="threePt" dir="t"/>
            </a:scene3d>
            <a:sp3d>
              <a:bevelT w="165100" prst="coolSlant"/>
            </a:sp3d>
          </p:spPr>
          <p:txBody>
            <a:bodyPr rtlCol="0" anchor="t" anchorCtr="0"/>
            <a:lstStyle/>
            <a:p>
              <a:pPr marL="176213" marR="0" lvl="0" indent="-176213" algn="ctr" defTabSz="449263" eaLnBrk="1" fontAlgn="base" latinLnBrk="0" hangingPunct="1">
                <a:lnSpc>
                  <a:spcPct val="120000"/>
                </a:lnSpc>
                <a:spcBef>
                  <a:spcPct val="0"/>
                </a:spcBef>
                <a:spcAft>
                  <a:spcPct val="0"/>
                </a:spcAft>
                <a:buClr>
                  <a:srgbClr val="116656"/>
                </a:buClr>
                <a:buSzPct val="120000"/>
                <a:buFont typeface="Wingdings" pitchFamily="2" charset="2"/>
                <a:buChar char="§"/>
                <a:tabLst/>
                <a:defRPr/>
              </a:pPr>
              <a:endParaRPr kumimoji="0" lang="de-DE" sz="1800" b="0" i="0" u="none" strike="noStrike" kern="0" cap="none" spc="0" normalizeH="0" baseline="0" noProof="0" dirty="0">
                <a:ln>
                  <a:noFill/>
                </a:ln>
                <a:solidFill>
                  <a:prstClr val="black"/>
                </a:solidFill>
                <a:effectLst/>
                <a:uLnTx/>
                <a:uFillTx/>
                <a:latin typeface="Verdana" pitchFamily="34" charset="0"/>
                <a:ea typeface="+mn-ea"/>
                <a:cs typeface="+mn-cs"/>
              </a:endParaRPr>
            </a:p>
          </p:txBody>
        </p:sp>
        <p:sp>
          <p:nvSpPr>
            <p:cNvPr id="14" name="Sechseck 13">
              <a:extLst>
                <a:ext uri="{FF2B5EF4-FFF2-40B4-BE49-F238E27FC236}">
                  <a16:creationId xmlns:a16="http://schemas.microsoft.com/office/drawing/2014/main" id="{FB96B329-094C-CDA4-DBD2-A3C3D22C9984}"/>
                </a:ext>
              </a:extLst>
            </p:cNvPr>
            <p:cNvSpPr/>
            <p:nvPr/>
          </p:nvSpPr>
          <p:spPr>
            <a:xfrm>
              <a:off x="1578307" y="2857802"/>
              <a:ext cx="1800000" cy="1800000"/>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w="38100" cap="flat" cmpd="sng" algn="ctr">
              <a:gradFill>
                <a:gsLst>
                  <a:gs pos="0">
                    <a:srgbClr val="6E3700"/>
                  </a:gs>
                  <a:gs pos="100000">
                    <a:srgbClr val="D5AD50"/>
                  </a:gs>
                </a:gsLst>
                <a:lin ang="5400000" scaled="1"/>
              </a:gradFill>
              <a:prstDash val="solid"/>
            </a:ln>
            <a:effectLst/>
            <a:scene3d>
              <a:camera prst="orthographicFront"/>
              <a:lightRig rig="threePt" dir="t"/>
            </a:scene3d>
            <a:sp3d>
              <a:bevelT w="165100" prst="coolSlant"/>
            </a:sp3d>
          </p:spPr>
          <p:txBody>
            <a:bodyPr rtlCol="0" anchor="t" anchorCtr="0"/>
            <a:lstStyle/>
            <a:p>
              <a:pPr marL="176213" marR="0" lvl="0" indent="-176213" algn="ctr" defTabSz="449263" eaLnBrk="1" fontAlgn="base" latinLnBrk="0" hangingPunct="1">
                <a:lnSpc>
                  <a:spcPct val="120000"/>
                </a:lnSpc>
                <a:spcBef>
                  <a:spcPct val="0"/>
                </a:spcBef>
                <a:spcAft>
                  <a:spcPct val="0"/>
                </a:spcAft>
                <a:buClr>
                  <a:srgbClr val="116656"/>
                </a:buClr>
                <a:buSzPct val="120000"/>
                <a:buFont typeface="Wingdings" pitchFamily="2" charset="2"/>
                <a:buChar char="§"/>
                <a:tabLst/>
                <a:defRPr/>
              </a:pPr>
              <a:endParaRPr kumimoji="0" lang="de-DE" sz="1800" b="0" i="0" u="none" strike="noStrike" kern="0" cap="none" spc="0" normalizeH="0" baseline="0" noProof="0" dirty="0">
                <a:ln>
                  <a:noFill/>
                </a:ln>
                <a:solidFill>
                  <a:prstClr val="black"/>
                </a:solidFill>
                <a:effectLst/>
                <a:uLnTx/>
                <a:uFillTx/>
                <a:latin typeface="Verdana" pitchFamily="34" charset="0"/>
                <a:ea typeface="+mn-ea"/>
                <a:cs typeface="+mn-cs"/>
              </a:endParaRPr>
            </a:p>
          </p:txBody>
        </p:sp>
        <p:sp>
          <p:nvSpPr>
            <p:cNvPr id="15" name="Sechseck 14">
              <a:extLst>
                <a:ext uri="{FF2B5EF4-FFF2-40B4-BE49-F238E27FC236}">
                  <a16:creationId xmlns:a16="http://schemas.microsoft.com/office/drawing/2014/main" id="{E17559BF-0043-CB86-9D20-EA5240CF2F2C}"/>
                </a:ext>
              </a:extLst>
            </p:cNvPr>
            <p:cNvSpPr/>
            <p:nvPr/>
          </p:nvSpPr>
          <p:spPr>
            <a:xfrm>
              <a:off x="3028950" y="1916832"/>
              <a:ext cx="1800000" cy="1800000"/>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w="38100" cap="flat" cmpd="sng" algn="ctr">
              <a:gradFill>
                <a:gsLst>
                  <a:gs pos="0">
                    <a:srgbClr val="6E3700"/>
                  </a:gs>
                  <a:gs pos="100000">
                    <a:srgbClr val="FFEEC2"/>
                  </a:gs>
                </a:gsLst>
                <a:lin ang="5400000" scaled="1"/>
              </a:gradFill>
              <a:prstDash val="solid"/>
            </a:ln>
            <a:effectLst/>
            <a:scene3d>
              <a:camera prst="orthographicFront"/>
              <a:lightRig rig="threePt" dir="t"/>
            </a:scene3d>
            <a:sp3d>
              <a:bevelT w="165100" prst="coolSlant"/>
            </a:sp3d>
          </p:spPr>
          <p:txBody>
            <a:bodyPr rtlCol="0" anchor="t" anchorCtr="0"/>
            <a:lstStyle/>
            <a:p>
              <a:pPr marL="176213" marR="0" lvl="0" indent="-176213" algn="ctr" defTabSz="449263" eaLnBrk="1" fontAlgn="base" latinLnBrk="0" hangingPunct="1">
                <a:lnSpc>
                  <a:spcPct val="120000"/>
                </a:lnSpc>
                <a:spcBef>
                  <a:spcPct val="0"/>
                </a:spcBef>
                <a:spcAft>
                  <a:spcPct val="0"/>
                </a:spcAft>
                <a:buClr>
                  <a:srgbClr val="116656"/>
                </a:buClr>
                <a:buSzPct val="120000"/>
                <a:buFont typeface="Wingdings" pitchFamily="2" charset="2"/>
                <a:buChar char="§"/>
                <a:tabLst/>
                <a:defRPr/>
              </a:pPr>
              <a:endParaRPr kumimoji="0" lang="de-DE" sz="1800" b="0" i="0" u="none" strike="noStrike" kern="0" cap="none" spc="0" normalizeH="0" baseline="0" noProof="0" dirty="0">
                <a:ln>
                  <a:noFill/>
                </a:ln>
                <a:solidFill>
                  <a:prstClr val="black"/>
                </a:solidFill>
                <a:effectLst/>
                <a:uLnTx/>
                <a:uFillTx/>
                <a:latin typeface="Verdana" pitchFamily="34" charset="0"/>
                <a:ea typeface="+mn-ea"/>
                <a:cs typeface="+mn-cs"/>
              </a:endParaRPr>
            </a:p>
          </p:txBody>
        </p:sp>
        <p:sp>
          <p:nvSpPr>
            <p:cNvPr id="16" name="Sechseck 15">
              <a:extLst>
                <a:ext uri="{FF2B5EF4-FFF2-40B4-BE49-F238E27FC236}">
                  <a16:creationId xmlns:a16="http://schemas.microsoft.com/office/drawing/2014/main" id="{CE92961D-EC03-EBD8-72FF-49A6414DA9B8}"/>
                </a:ext>
              </a:extLst>
            </p:cNvPr>
            <p:cNvSpPr/>
            <p:nvPr/>
          </p:nvSpPr>
          <p:spPr>
            <a:xfrm>
              <a:off x="5892757" y="1916832"/>
              <a:ext cx="1800000" cy="1800000"/>
            </a:xfrm>
            <a:prstGeom prst="hexagon">
              <a:avLst/>
            </a:prstGeom>
            <a:blipFill dpi="0" rotWithShape="1">
              <a:blip r:embed="rId8">
                <a:extLst>
                  <a:ext uri="{28A0092B-C50C-407E-A947-70E740481C1C}">
                    <a14:useLocalDpi xmlns:a14="http://schemas.microsoft.com/office/drawing/2010/main" val="0"/>
                  </a:ext>
                </a:extLst>
              </a:blip>
              <a:srcRect/>
              <a:stretch>
                <a:fillRect/>
              </a:stretch>
            </a:blipFill>
            <a:ln w="38100" cap="flat" cmpd="sng" algn="ctr">
              <a:gradFill>
                <a:gsLst>
                  <a:gs pos="0">
                    <a:srgbClr val="6E3700"/>
                  </a:gs>
                  <a:gs pos="100000">
                    <a:srgbClr val="C87F25"/>
                  </a:gs>
                </a:gsLst>
                <a:lin ang="5400000" scaled="1"/>
              </a:gradFill>
              <a:prstDash val="solid"/>
            </a:ln>
            <a:effectLst/>
            <a:scene3d>
              <a:camera prst="orthographicFront"/>
              <a:lightRig rig="threePt" dir="t"/>
            </a:scene3d>
            <a:sp3d>
              <a:bevelT w="165100" prst="coolSlant"/>
            </a:sp3d>
          </p:spPr>
          <p:txBody>
            <a:bodyPr rtlCol="0" anchor="t" anchorCtr="0"/>
            <a:lstStyle/>
            <a:p>
              <a:pPr marL="176213" marR="0" lvl="0" indent="-176213" algn="ctr" defTabSz="449263" eaLnBrk="1" fontAlgn="base" latinLnBrk="0" hangingPunct="1">
                <a:lnSpc>
                  <a:spcPct val="120000"/>
                </a:lnSpc>
                <a:spcBef>
                  <a:spcPct val="0"/>
                </a:spcBef>
                <a:spcAft>
                  <a:spcPct val="0"/>
                </a:spcAft>
                <a:buClr>
                  <a:srgbClr val="116656"/>
                </a:buClr>
                <a:buSzPct val="120000"/>
                <a:buFont typeface="Wingdings" pitchFamily="2" charset="2"/>
                <a:buChar char="§"/>
                <a:tabLst/>
                <a:defRPr/>
              </a:pPr>
              <a:endParaRPr kumimoji="0" lang="de-DE" sz="1800" b="0" i="0" u="none" strike="noStrike" kern="0" cap="none" spc="0" normalizeH="0" baseline="0" noProof="0" dirty="0">
                <a:ln>
                  <a:noFill/>
                </a:ln>
                <a:solidFill>
                  <a:prstClr val="black"/>
                </a:solidFill>
                <a:effectLst/>
                <a:uLnTx/>
                <a:uFillTx/>
                <a:latin typeface="Verdana" pitchFamily="34" charset="0"/>
                <a:ea typeface="+mn-ea"/>
                <a:cs typeface="+mn-cs"/>
              </a:endParaRPr>
            </a:p>
          </p:txBody>
        </p:sp>
        <p:sp>
          <p:nvSpPr>
            <p:cNvPr id="17" name="Sechseck 16">
              <a:extLst>
                <a:ext uri="{FF2B5EF4-FFF2-40B4-BE49-F238E27FC236}">
                  <a16:creationId xmlns:a16="http://schemas.microsoft.com/office/drawing/2014/main" id="{5DC1CADB-61C9-C55E-7EBD-C6A77147E4FA}"/>
                </a:ext>
              </a:extLst>
            </p:cNvPr>
            <p:cNvSpPr/>
            <p:nvPr/>
          </p:nvSpPr>
          <p:spPr>
            <a:xfrm>
              <a:off x="5875373" y="3781610"/>
              <a:ext cx="1800000" cy="1800000"/>
            </a:xfrm>
            <a:prstGeom prst="hexagon">
              <a:avLst/>
            </a:prstGeom>
            <a:blipFill dpi="0" rotWithShape="1">
              <a:blip r:embed="rId9">
                <a:extLst>
                  <a:ext uri="{28A0092B-C50C-407E-A947-70E740481C1C}">
                    <a14:useLocalDpi xmlns:a14="http://schemas.microsoft.com/office/drawing/2010/main" val="0"/>
                  </a:ext>
                </a:extLst>
              </a:blip>
              <a:srcRect/>
              <a:stretch>
                <a:fillRect/>
              </a:stretch>
            </a:blipFill>
            <a:ln w="38100" cap="flat" cmpd="sng" algn="ctr">
              <a:gradFill>
                <a:gsLst>
                  <a:gs pos="0">
                    <a:srgbClr val="6E3700"/>
                  </a:gs>
                  <a:gs pos="100000">
                    <a:srgbClr val="8EC6F6"/>
                  </a:gs>
                </a:gsLst>
                <a:lin ang="5400000" scaled="1"/>
              </a:gradFill>
              <a:prstDash val="solid"/>
            </a:ln>
            <a:effectLst>
              <a:reflection blurRad="6350" stA="52000" endA="300" endPos="35000" dir="5400000" sy="-100000" algn="bl" rotWithShape="0"/>
            </a:effectLst>
            <a:scene3d>
              <a:camera prst="orthographicFront"/>
              <a:lightRig rig="threePt" dir="t"/>
            </a:scene3d>
            <a:sp3d>
              <a:bevelT w="165100" prst="coolSlant"/>
            </a:sp3d>
          </p:spPr>
          <p:txBody>
            <a:bodyPr rtlCol="0" anchor="t" anchorCtr="0"/>
            <a:lstStyle/>
            <a:p>
              <a:pPr marL="176213" marR="0" lvl="0" indent="-176213" algn="ctr" defTabSz="449263" eaLnBrk="1" fontAlgn="base" latinLnBrk="0" hangingPunct="1">
                <a:lnSpc>
                  <a:spcPct val="120000"/>
                </a:lnSpc>
                <a:spcBef>
                  <a:spcPct val="0"/>
                </a:spcBef>
                <a:spcAft>
                  <a:spcPct val="0"/>
                </a:spcAft>
                <a:buClr>
                  <a:srgbClr val="116656"/>
                </a:buClr>
                <a:buSzPct val="120000"/>
                <a:buFont typeface="Wingdings" pitchFamily="2" charset="2"/>
                <a:buChar char="§"/>
                <a:tabLst/>
                <a:defRPr/>
              </a:pPr>
              <a:endParaRPr kumimoji="0" lang="de-DE" sz="1800" b="0" i="0" u="none" strike="noStrike" kern="0" cap="none" spc="0" normalizeH="0" baseline="0" noProof="0" dirty="0">
                <a:ln>
                  <a:noFill/>
                </a:ln>
                <a:solidFill>
                  <a:prstClr val="black"/>
                </a:solidFill>
                <a:effectLst/>
                <a:uLnTx/>
                <a:uFillTx/>
                <a:latin typeface="Verdana" pitchFamily="34" charset="0"/>
                <a:ea typeface="+mn-ea"/>
                <a:cs typeface="+mn-cs"/>
              </a:endParaRPr>
            </a:p>
          </p:txBody>
        </p:sp>
        <p:sp>
          <p:nvSpPr>
            <p:cNvPr id="18" name="Sechseck 17">
              <a:extLst>
                <a:ext uri="{FF2B5EF4-FFF2-40B4-BE49-F238E27FC236}">
                  <a16:creationId xmlns:a16="http://schemas.microsoft.com/office/drawing/2014/main" id="{3030AEB4-E76F-713D-1F2B-C506F584B64F}"/>
                </a:ext>
              </a:extLst>
            </p:cNvPr>
            <p:cNvSpPr/>
            <p:nvPr/>
          </p:nvSpPr>
          <p:spPr>
            <a:xfrm>
              <a:off x="7313418" y="2849221"/>
              <a:ext cx="1800000" cy="1800000"/>
            </a:xfrm>
            <a:prstGeom prst="hexagon">
              <a:avLst/>
            </a:prstGeom>
            <a:blipFill dpi="0" rotWithShape="1">
              <a:blip r:embed="rId10">
                <a:extLst>
                  <a:ext uri="{28A0092B-C50C-407E-A947-70E740481C1C}">
                    <a14:useLocalDpi xmlns:a14="http://schemas.microsoft.com/office/drawing/2010/main" val="0"/>
                  </a:ext>
                </a:extLst>
              </a:blip>
              <a:srcRect/>
              <a:stretch>
                <a:fillRect/>
              </a:stretch>
            </a:blipFill>
            <a:ln w="38100" cap="flat" cmpd="sng" algn="ctr">
              <a:gradFill>
                <a:gsLst>
                  <a:gs pos="0">
                    <a:srgbClr val="6E3700"/>
                  </a:gs>
                  <a:gs pos="100000">
                    <a:srgbClr val="393026"/>
                  </a:gs>
                </a:gsLst>
                <a:lin ang="5400000" scaled="1"/>
              </a:gradFill>
              <a:prstDash val="solid"/>
            </a:ln>
            <a:effectLst/>
            <a:scene3d>
              <a:camera prst="orthographicFront"/>
              <a:lightRig rig="threePt" dir="t"/>
            </a:scene3d>
            <a:sp3d>
              <a:bevelT w="165100" prst="coolSlant"/>
            </a:sp3d>
          </p:spPr>
          <p:txBody>
            <a:bodyPr rtlCol="0" anchor="t" anchorCtr="0"/>
            <a:lstStyle/>
            <a:p>
              <a:pPr marL="176213" marR="0" lvl="0" indent="-176213" algn="ctr" defTabSz="449263" eaLnBrk="1" fontAlgn="base" latinLnBrk="0" hangingPunct="1">
                <a:lnSpc>
                  <a:spcPct val="120000"/>
                </a:lnSpc>
                <a:spcBef>
                  <a:spcPct val="0"/>
                </a:spcBef>
                <a:spcAft>
                  <a:spcPct val="0"/>
                </a:spcAft>
                <a:buClr>
                  <a:srgbClr val="116656"/>
                </a:buClr>
                <a:buSzPct val="120000"/>
                <a:buFont typeface="Wingdings" pitchFamily="2" charset="2"/>
                <a:buChar char="§"/>
                <a:tabLst/>
                <a:defRPr/>
              </a:pPr>
              <a:endParaRPr kumimoji="0" lang="de-DE" sz="1800" b="0" i="0" u="none" strike="noStrike" kern="0" cap="none" spc="0" normalizeH="0" baseline="0" noProof="0" dirty="0">
                <a:ln>
                  <a:noFill/>
                </a:ln>
                <a:solidFill>
                  <a:prstClr val="black"/>
                </a:solidFill>
                <a:effectLst/>
                <a:uLnTx/>
                <a:uFillTx/>
                <a:latin typeface="Verdana" pitchFamily="34" charset="0"/>
                <a:ea typeface="+mn-ea"/>
                <a:cs typeface="+mn-cs"/>
              </a:endParaRPr>
            </a:p>
          </p:txBody>
        </p:sp>
        <p:sp>
          <p:nvSpPr>
            <p:cNvPr id="19" name="Sechseck 18">
              <a:extLst>
                <a:ext uri="{FF2B5EF4-FFF2-40B4-BE49-F238E27FC236}">
                  <a16:creationId xmlns:a16="http://schemas.microsoft.com/office/drawing/2014/main" id="{E5B40495-418D-BFBF-50D1-7B335C75DD62}"/>
                </a:ext>
              </a:extLst>
            </p:cNvPr>
            <p:cNvSpPr/>
            <p:nvPr/>
          </p:nvSpPr>
          <p:spPr>
            <a:xfrm>
              <a:off x="139573" y="3781788"/>
              <a:ext cx="1800000" cy="1800000"/>
            </a:xfrm>
            <a:prstGeom prst="hexagon">
              <a:avLst/>
            </a:prstGeom>
            <a:blipFill dpi="0" rotWithShape="1">
              <a:blip r:embed="rId11">
                <a:extLst>
                  <a:ext uri="{28A0092B-C50C-407E-A947-70E740481C1C}">
                    <a14:useLocalDpi xmlns:a14="http://schemas.microsoft.com/office/drawing/2010/main" val="0"/>
                  </a:ext>
                </a:extLst>
              </a:blip>
              <a:srcRect/>
              <a:stretch>
                <a:fillRect/>
              </a:stretch>
            </a:blipFill>
            <a:ln w="38100" cap="flat" cmpd="sng" algn="ctr">
              <a:gradFill>
                <a:gsLst>
                  <a:gs pos="0">
                    <a:srgbClr val="6E3700"/>
                  </a:gs>
                  <a:gs pos="100000">
                    <a:srgbClr val="FA8A8D"/>
                  </a:gs>
                </a:gsLst>
                <a:lin ang="5400000" scaled="1"/>
              </a:gradFill>
              <a:prstDash val="solid"/>
            </a:ln>
            <a:effectLst>
              <a:reflection blurRad="6350" stA="52000" endA="300" endPos="35000" dir="5400000" sy="-100000" algn="bl" rotWithShape="0"/>
            </a:effectLst>
            <a:scene3d>
              <a:camera prst="orthographicFront"/>
              <a:lightRig rig="threePt" dir="t"/>
            </a:scene3d>
            <a:sp3d>
              <a:bevelT w="165100" prst="coolSlant"/>
            </a:sp3d>
          </p:spPr>
          <p:txBody>
            <a:bodyPr rtlCol="0" anchor="t" anchorCtr="0"/>
            <a:lstStyle/>
            <a:p>
              <a:pPr marL="176213" marR="0" lvl="0" indent="-176213" algn="ctr" defTabSz="449263" eaLnBrk="1" fontAlgn="base" latinLnBrk="0" hangingPunct="1">
                <a:lnSpc>
                  <a:spcPct val="120000"/>
                </a:lnSpc>
                <a:spcBef>
                  <a:spcPct val="0"/>
                </a:spcBef>
                <a:spcAft>
                  <a:spcPct val="0"/>
                </a:spcAft>
                <a:buClr>
                  <a:srgbClr val="116656"/>
                </a:buClr>
                <a:buSzPct val="120000"/>
                <a:buFont typeface="Wingdings" pitchFamily="2" charset="2"/>
                <a:buChar char="§"/>
                <a:tabLst/>
                <a:defRPr/>
              </a:pPr>
              <a:endParaRPr kumimoji="0" lang="de-DE" sz="1800" b="0" i="0" u="none" strike="noStrike" kern="0" cap="none" spc="0" normalizeH="0" baseline="0" noProof="0" dirty="0">
                <a:ln>
                  <a:noFill/>
                </a:ln>
                <a:solidFill>
                  <a:prstClr val="black"/>
                </a:solidFill>
                <a:effectLst/>
                <a:uLnTx/>
                <a:uFillTx/>
                <a:latin typeface="Verdana" pitchFamily="34" charset="0"/>
                <a:ea typeface="+mn-ea"/>
                <a:cs typeface="+mn-cs"/>
              </a:endParaRPr>
            </a:p>
          </p:txBody>
        </p:sp>
        <p:sp>
          <p:nvSpPr>
            <p:cNvPr id="20" name="Textfeld 19">
              <a:extLst>
                <a:ext uri="{FF2B5EF4-FFF2-40B4-BE49-F238E27FC236}">
                  <a16:creationId xmlns:a16="http://schemas.microsoft.com/office/drawing/2014/main" id="{F7666169-D3AA-117A-C7F6-0833918E64FA}"/>
                </a:ext>
              </a:extLst>
            </p:cNvPr>
            <p:cNvSpPr txBox="1"/>
            <p:nvPr/>
          </p:nvSpPr>
          <p:spPr>
            <a:xfrm>
              <a:off x="1792112" y="1875862"/>
              <a:ext cx="1430224" cy="646331"/>
            </a:xfrm>
            <a:prstGeom prst="rect">
              <a:avLst/>
            </a:prstGeom>
            <a:noFill/>
          </p:spPr>
          <p:txBody>
            <a:bodyPr wrap="square" rtlCol="0">
              <a:spAutoFit/>
            </a:bodyPr>
            <a:lstStyle/>
            <a:p>
              <a:pPr algn="ctr" defTabSz="449263" fontAlgn="base">
                <a:spcBef>
                  <a:spcPct val="0"/>
                </a:spcBef>
                <a:spcAft>
                  <a:spcPct val="0"/>
                </a:spcAft>
                <a:buClr>
                  <a:srgbClr val="000000"/>
                </a:buClr>
                <a:buSzPct val="100000"/>
                <a:buFont typeface="Times New Roman" pitchFamily="16" charset="0"/>
                <a:buNone/>
              </a:pPr>
              <a:r>
                <a:rPr lang="de-DE" dirty="0">
                  <a:solidFill>
                    <a:schemeClr val="tx1"/>
                  </a:solidFill>
                  <a:latin typeface="Sitka Text" panose="02000505000000020004"/>
                  <a:ea typeface="Microsoft YaHei" charset="-122"/>
                  <a:cs typeface="Arial" panose="020B0604020202020204" pitchFamily="34" charset="0"/>
                </a:rPr>
                <a:t>3000 v. Chr</a:t>
              </a:r>
              <a:r>
                <a:rPr lang="de-DE" dirty="0">
                  <a:solidFill>
                    <a:srgbClr val="663300"/>
                  </a:solidFill>
                  <a:latin typeface="Sitka Text" panose="02000505000000020004"/>
                  <a:ea typeface="Microsoft YaHei" charset="-122"/>
                  <a:cs typeface="Arial" panose="020B0604020202020204" pitchFamily="34" charset="0"/>
                </a:rPr>
                <a:t>.</a:t>
              </a:r>
            </a:p>
          </p:txBody>
        </p:sp>
      </p:grpSp>
    </p:spTree>
    <p:extLst>
      <p:ext uri="{BB962C8B-B14F-4D97-AF65-F5344CB8AC3E}">
        <p14:creationId xmlns:p14="http://schemas.microsoft.com/office/powerpoint/2010/main" val="241912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
        <p:nvSpPr>
          <p:cNvPr id="2" name="Textfeld 2">
            <a:extLst>
              <a:ext uri="{FF2B5EF4-FFF2-40B4-BE49-F238E27FC236}">
                <a16:creationId xmlns:a16="http://schemas.microsoft.com/office/drawing/2014/main" id="{D1B825AA-A612-8627-B0FC-D8B6DF14CCC1}"/>
              </a:ext>
            </a:extLst>
          </p:cNvPr>
          <p:cNvSpPr txBox="1">
            <a:spLocks noChangeArrowheads="1"/>
          </p:cNvSpPr>
          <p:nvPr/>
        </p:nvSpPr>
        <p:spPr bwMode="auto">
          <a:xfrm>
            <a:off x="2963739" y="1669865"/>
            <a:ext cx="626452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0" indent="0" eaLnBrk="1" hangingPunct="1">
              <a:buClr>
                <a:srgbClr val="000099"/>
              </a:buClr>
              <a:defRPr/>
            </a:pPr>
            <a:endParaRPr lang="de-DE" dirty="0">
              <a:latin typeface="+mn-lt"/>
              <a:ea typeface="Verdana" pitchFamily="34" charset="0"/>
              <a:cs typeface="Verdana" pitchFamily="34" charset="0"/>
            </a:endParaRPr>
          </a:p>
          <a:p>
            <a:pPr eaLnBrk="1" hangingPunct="1">
              <a:buClr>
                <a:srgbClr val="000099"/>
              </a:buClr>
              <a:buFontTx/>
              <a:buBlip>
                <a:blip r:embed="rId2"/>
              </a:buBlip>
              <a:defRPr/>
            </a:pPr>
            <a:r>
              <a:rPr lang="de-DE" dirty="0">
                <a:latin typeface="+mn-lt"/>
                <a:ea typeface="Verdana" pitchFamily="34" charset="0"/>
                <a:cs typeface="Verdana" pitchFamily="34" charset="0"/>
              </a:rPr>
              <a:t>UZK</a:t>
            </a:r>
          </a:p>
          <a:p>
            <a:pPr eaLnBrk="1" hangingPunct="1">
              <a:buClr>
                <a:srgbClr val="000099"/>
              </a:buClr>
              <a:buFontTx/>
              <a:buBlip>
                <a:blip r:embed="rId2"/>
              </a:buBlip>
              <a:defRPr/>
            </a:pPr>
            <a:r>
              <a:rPr lang="de-DE" dirty="0">
                <a:latin typeface="+mn-lt"/>
                <a:ea typeface="Verdana" pitchFamily="34" charset="0"/>
                <a:cs typeface="Verdana" pitchFamily="34" charset="0"/>
              </a:rPr>
              <a:t>Zollbefreiungs-VO</a:t>
            </a:r>
          </a:p>
          <a:p>
            <a:pPr eaLnBrk="1" hangingPunct="1">
              <a:buClr>
                <a:srgbClr val="000099"/>
              </a:buClr>
              <a:buFontTx/>
              <a:buBlip>
                <a:blip r:embed="rId2"/>
              </a:buBlip>
              <a:defRPr/>
            </a:pPr>
            <a:r>
              <a:rPr lang="de-DE" dirty="0">
                <a:latin typeface="+mn-lt"/>
                <a:ea typeface="Verdana" pitchFamily="34" charset="0"/>
                <a:cs typeface="Verdana" pitchFamily="34" charset="0"/>
              </a:rPr>
              <a:t>EUStBV</a:t>
            </a:r>
          </a:p>
          <a:p>
            <a:pPr eaLnBrk="1" hangingPunct="1">
              <a:buClr>
                <a:srgbClr val="000099"/>
              </a:buClr>
              <a:buFontTx/>
              <a:buBlip>
                <a:blip r:embed="rId2"/>
              </a:buBlip>
              <a:defRPr/>
            </a:pPr>
            <a:r>
              <a:rPr lang="de-DE" dirty="0">
                <a:latin typeface="+mn-lt"/>
                <a:ea typeface="Verdana" pitchFamily="34" charset="0"/>
                <a:cs typeface="Verdana" pitchFamily="34" charset="0"/>
              </a:rPr>
              <a:t>Außenwirtschaftsgesetz / AWG</a:t>
            </a:r>
          </a:p>
          <a:p>
            <a:pPr eaLnBrk="1" hangingPunct="1">
              <a:buClr>
                <a:srgbClr val="000099"/>
              </a:buClr>
              <a:buFontTx/>
              <a:buBlip>
                <a:blip r:embed="rId2"/>
              </a:buBlip>
              <a:defRPr/>
            </a:pPr>
            <a:r>
              <a:rPr lang="de-DE" dirty="0">
                <a:latin typeface="+mn-lt"/>
                <a:ea typeface="Verdana" pitchFamily="34" charset="0"/>
                <a:cs typeface="Verdana" pitchFamily="34" charset="0"/>
              </a:rPr>
              <a:t>Außenwirtschaftsverordnung / AWV</a:t>
            </a:r>
          </a:p>
          <a:p>
            <a:pPr eaLnBrk="1" hangingPunct="1">
              <a:buClr>
                <a:srgbClr val="000099"/>
              </a:buClr>
              <a:buFontTx/>
              <a:buBlip>
                <a:blip r:embed="rId2"/>
              </a:buBlip>
              <a:defRPr/>
            </a:pPr>
            <a:r>
              <a:rPr lang="de-DE" dirty="0">
                <a:latin typeface="+mn-lt"/>
                <a:ea typeface="Verdana" pitchFamily="34" charset="0"/>
                <a:cs typeface="Verdana" pitchFamily="34" charset="0"/>
              </a:rPr>
              <a:t>Abgabenordnung / AO</a:t>
            </a:r>
          </a:p>
          <a:p>
            <a:pPr eaLnBrk="1" hangingPunct="1">
              <a:buClr>
                <a:srgbClr val="000099"/>
              </a:buClr>
              <a:buFontTx/>
              <a:buBlip>
                <a:blip r:embed="rId2"/>
              </a:buBlip>
              <a:defRPr/>
            </a:pPr>
            <a:r>
              <a:rPr lang="de-DE" dirty="0">
                <a:latin typeface="+mn-lt"/>
                <a:ea typeface="Verdana" pitchFamily="34" charset="0"/>
                <a:cs typeface="Verdana" pitchFamily="34" charset="0"/>
              </a:rPr>
              <a:t>Zollverwaltungsgesetz / ZollVG</a:t>
            </a:r>
          </a:p>
          <a:p>
            <a:pPr eaLnBrk="1" hangingPunct="1">
              <a:buClr>
                <a:srgbClr val="000099"/>
              </a:buClr>
              <a:buFontTx/>
              <a:buBlip>
                <a:blip r:embed="rId2"/>
              </a:buBlip>
              <a:defRPr/>
            </a:pPr>
            <a:r>
              <a:rPr lang="de-DE" dirty="0">
                <a:latin typeface="+mn-lt"/>
                <a:ea typeface="Verdana" pitchFamily="34" charset="0"/>
                <a:cs typeface="Verdana" pitchFamily="34" charset="0"/>
              </a:rPr>
              <a:t>Zollverordnung / ZollV</a:t>
            </a:r>
          </a:p>
          <a:p>
            <a:pPr eaLnBrk="1" hangingPunct="1">
              <a:buClr>
                <a:srgbClr val="000099"/>
              </a:buClr>
              <a:buFontTx/>
              <a:buBlip>
                <a:blip r:embed="rId2"/>
              </a:buBlip>
              <a:defRPr/>
            </a:pPr>
            <a:r>
              <a:rPr lang="de-DE" dirty="0">
                <a:latin typeface="+mn-lt"/>
                <a:ea typeface="Verdana" pitchFamily="34" charset="0"/>
                <a:cs typeface="Verdana" pitchFamily="34" charset="0"/>
              </a:rPr>
              <a:t>Bundesstatistikgesetz</a:t>
            </a:r>
          </a:p>
          <a:p>
            <a:pPr eaLnBrk="1" hangingPunct="1">
              <a:buClr>
                <a:srgbClr val="000099"/>
              </a:buClr>
              <a:buFontTx/>
              <a:buBlip>
                <a:blip r:embed="rId2"/>
              </a:buBlip>
              <a:defRPr/>
            </a:pPr>
            <a:r>
              <a:rPr lang="de-DE" dirty="0">
                <a:latin typeface="+mn-lt"/>
                <a:ea typeface="Verdana" pitchFamily="34" charset="0"/>
                <a:cs typeface="Verdana" pitchFamily="34" charset="0"/>
              </a:rPr>
              <a:t>Postgesetz</a:t>
            </a:r>
          </a:p>
          <a:p>
            <a:pPr eaLnBrk="1" hangingPunct="1">
              <a:buClr>
                <a:srgbClr val="000099"/>
              </a:buClr>
              <a:buFontTx/>
              <a:buBlip>
                <a:blip r:embed="rId2"/>
              </a:buBlip>
              <a:defRPr/>
            </a:pPr>
            <a:r>
              <a:rPr lang="de-DE" dirty="0">
                <a:latin typeface="+mn-lt"/>
                <a:ea typeface="Verdana" pitchFamily="34" charset="0"/>
                <a:cs typeface="Verdana" pitchFamily="34" charset="0"/>
              </a:rPr>
              <a:t>Umsatzsteuergesetz / UStG</a:t>
            </a:r>
          </a:p>
          <a:p>
            <a:pPr eaLnBrk="1" hangingPunct="1">
              <a:buClr>
                <a:srgbClr val="000099"/>
              </a:buClr>
              <a:buFontTx/>
              <a:buBlip>
                <a:blip r:embed="rId2"/>
              </a:buBlip>
              <a:defRPr/>
            </a:pPr>
            <a:r>
              <a:rPr lang="de-DE" dirty="0">
                <a:latin typeface="+mn-lt"/>
                <a:ea typeface="Verdana" pitchFamily="34" charset="0"/>
                <a:cs typeface="Verdana" pitchFamily="34" charset="0"/>
              </a:rPr>
              <a:t>Umsatzsteuer-Durchführungsverordnung / UStDV</a:t>
            </a:r>
          </a:p>
          <a:p>
            <a:pPr eaLnBrk="1" hangingPunct="1">
              <a:buClr>
                <a:srgbClr val="000099"/>
              </a:buClr>
              <a:buFontTx/>
              <a:buBlip>
                <a:blip r:embed="rId2"/>
              </a:buBlip>
              <a:defRPr/>
            </a:pPr>
            <a:r>
              <a:rPr lang="de-DE" dirty="0">
                <a:latin typeface="+mn-lt"/>
                <a:ea typeface="Verdana" pitchFamily="34" charset="0"/>
                <a:cs typeface="Verdana" pitchFamily="34" charset="0"/>
              </a:rPr>
              <a:t>Umsatzsteuer-Anwendererlass / UStAE</a:t>
            </a:r>
          </a:p>
          <a:p>
            <a:pPr eaLnBrk="1" hangingPunct="1">
              <a:buClr>
                <a:srgbClr val="000099"/>
              </a:buClr>
              <a:buFontTx/>
              <a:buBlip>
                <a:blip r:embed="rId2"/>
              </a:buBlip>
              <a:defRPr/>
            </a:pPr>
            <a:r>
              <a:rPr lang="de-DE" dirty="0">
                <a:latin typeface="+mn-lt"/>
                <a:ea typeface="Verdana" pitchFamily="34" charset="0"/>
                <a:cs typeface="Verdana" pitchFamily="34" charset="0"/>
              </a:rPr>
              <a:t>Handelsgesetzbuch / HGB</a:t>
            </a:r>
          </a:p>
          <a:p>
            <a:pPr eaLnBrk="1" hangingPunct="1">
              <a:buClr>
                <a:srgbClr val="000099"/>
              </a:buClr>
              <a:buFontTx/>
              <a:buBlip>
                <a:blip r:embed="rId2"/>
              </a:buBlip>
              <a:defRPr/>
            </a:pPr>
            <a:r>
              <a:rPr lang="de-DE" dirty="0">
                <a:latin typeface="+mn-lt"/>
                <a:ea typeface="Verdana" pitchFamily="34" charset="0"/>
                <a:cs typeface="Verdana" pitchFamily="34" charset="0"/>
              </a:rPr>
              <a:t>…</a:t>
            </a:r>
          </a:p>
        </p:txBody>
      </p:sp>
    </p:spTree>
    <p:extLst>
      <p:ext uri="{BB962C8B-B14F-4D97-AF65-F5344CB8AC3E}">
        <p14:creationId xmlns:p14="http://schemas.microsoft.com/office/powerpoint/2010/main" val="322039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-Einführer-</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sp>
        <p:nvSpPr>
          <p:cNvPr id="2" name="Textfeld 1">
            <a:extLst>
              <a:ext uri="{FF2B5EF4-FFF2-40B4-BE49-F238E27FC236}">
                <a16:creationId xmlns:a16="http://schemas.microsoft.com/office/drawing/2014/main" id="{48DE5370-01F5-CC3E-8E2E-E208AF84603F}"/>
              </a:ext>
            </a:extLst>
          </p:cNvPr>
          <p:cNvSpPr txBox="1">
            <a:spLocks noChangeArrowheads="1"/>
          </p:cNvSpPr>
          <p:nvPr/>
        </p:nvSpPr>
        <p:spPr bwMode="auto">
          <a:xfrm>
            <a:off x="1600605" y="2390440"/>
            <a:ext cx="9000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b="1" u="sng" dirty="0">
                <a:latin typeface="Arial" panose="020B0604020202020204" pitchFamily="34" charset="0"/>
              </a:rPr>
              <a:t>Einführer</a:t>
            </a:r>
            <a:r>
              <a:rPr lang="de-DE" altLang="de-DE" dirty="0">
                <a:latin typeface="Arial" panose="020B0604020202020204" pitchFamily="34" charset="0"/>
              </a:rPr>
              <a:t> ist, wer Waren aus dem Ausland in das Erhebungsgebiet / Wirtschaftsgebiet verbringt oder verbringen lässt. Liegt der Einfuhr ein Vertrag mit einer außerhalb des Erhebungsgebietes ansässigen Person / Gebietsfremden über den Erwerb von Waren zum Zweck der Einfuhr (Einfuhrvertrag) zugrunde, so ist nur der gebietsansässige Vertragspartner Einführer. </a:t>
            </a:r>
          </a:p>
          <a:p>
            <a:pPr algn="just" eaLnBrk="1" hangingPunct="1"/>
            <a:endParaRPr lang="de-DE" altLang="de-DE" dirty="0">
              <a:latin typeface="Arial" panose="020B0604020202020204" pitchFamily="34" charset="0"/>
            </a:endParaRPr>
          </a:p>
          <a:p>
            <a:pPr algn="just" eaLnBrk="1" hangingPunct="1"/>
            <a:r>
              <a:rPr lang="de-DE" altLang="de-DE" dirty="0">
                <a:latin typeface="Arial" panose="020B0604020202020204" pitchFamily="34" charset="0"/>
              </a:rPr>
              <a:t>Wer lediglich als Spediteur oder Frachtführer oder in einer ähnlichen Stellung bei dem Verbringen der Waren tätig wird, </a:t>
            </a:r>
            <a:r>
              <a:rPr lang="de-DE" altLang="de-DE" dirty="0">
                <a:solidFill>
                  <a:srgbClr val="C00000"/>
                </a:solidFill>
                <a:latin typeface="Arial" panose="020B0604020202020204" pitchFamily="34" charset="0"/>
              </a:rPr>
              <a:t>ist nicht Einführer.</a:t>
            </a:r>
            <a:endParaRPr lang="de-DE" altLang="de-DE" dirty="0">
              <a:latin typeface="Arial" panose="020B0604020202020204" pitchFamily="34" charset="0"/>
            </a:endParaRPr>
          </a:p>
        </p:txBody>
      </p:sp>
      <p:sp>
        <p:nvSpPr>
          <p:cNvPr id="4" name="Textfeld 3">
            <a:extLst>
              <a:ext uri="{FF2B5EF4-FFF2-40B4-BE49-F238E27FC236}">
                <a16:creationId xmlns:a16="http://schemas.microsoft.com/office/drawing/2014/main" id="{7A322331-26D6-4160-6557-CDF0A9B659FB}"/>
              </a:ext>
            </a:extLst>
          </p:cNvPr>
          <p:cNvSpPr txBox="1"/>
          <p:nvPr/>
        </p:nvSpPr>
        <p:spPr>
          <a:xfrm>
            <a:off x="4406012" y="5642744"/>
            <a:ext cx="3379977" cy="307777"/>
          </a:xfrm>
          <a:prstGeom prst="rect">
            <a:avLst/>
          </a:prstGeom>
          <a:noFill/>
        </p:spPr>
        <p:txBody>
          <a:bodyPr wrap="square">
            <a:spAutoFit/>
          </a:bodyPr>
          <a:lstStyle/>
          <a:p>
            <a:pPr algn="ctr">
              <a:defRPr/>
            </a:pPr>
            <a:r>
              <a:rPr lang="de-DE" sz="1400" b="1" dirty="0">
                <a:solidFill>
                  <a:srgbClr val="000066"/>
                </a:solidFill>
                <a:latin typeface="Arial" pitchFamily="34" charset="0"/>
              </a:rPr>
              <a:t>AHStatDV § 14 Abs. 1 AWG § 2 (10)</a:t>
            </a:r>
          </a:p>
        </p:txBody>
      </p:sp>
    </p:spTree>
    <p:extLst>
      <p:ext uri="{BB962C8B-B14F-4D97-AF65-F5344CB8AC3E}">
        <p14:creationId xmlns:p14="http://schemas.microsoft.com/office/powerpoint/2010/main" val="22817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61E83750-715B-4A90-828B-BBB9AA15B882}"/>
              </a:ext>
            </a:extLst>
          </p:cNvPr>
          <p:cNvSpPr>
            <a:spLocks noGrp="1"/>
          </p:cNvSpPr>
          <p:nvPr>
            <p:ph type="title"/>
          </p:nvPr>
        </p:nvSpPr>
        <p:spPr/>
        <p:txBody>
          <a:bodyPr/>
          <a:lstStyle/>
          <a:p>
            <a:pPr algn="ctr">
              <a:lnSpc>
                <a:spcPts val="2300"/>
              </a:lnSpc>
              <a:spcBef>
                <a:spcPts val="1150"/>
              </a:spcBef>
            </a:pPr>
            <a:r>
              <a:rPr lang="de-DE" sz="2400" dirty="0"/>
              <a:t/>
            </a:r>
            <a:br>
              <a:rPr lang="de-DE" sz="2400" dirty="0"/>
            </a:br>
            <a:r>
              <a:rPr lang="de-DE" sz="2400" dirty="0"/>
              <a:t>1) Import und Verzollung Grundlagen</a:t>
            </a:r>
            <a:br>
              <a:rPr lang="de-DE" sz="2400" dirty="0"/>
            </a:br>
            <a:r>
              <a:rPr lang="de-DE" sz="2400" dirty="0"/>
              <a:t/>
            </a:r>
            <a:br>
              <a:rPr lang="de-DE" sz="2400" dirty="0"/>
            </a:br>
            <a:r>
              <a:rPr lang="de-DE" sz="2400" dirty="0"/>
              <a:t>- Einführer -</a:t>
            </a:r>
            <a:br>
              <a:rPr lang="de-DE" sz="2400" dirty="0"/>
            </a:br>
            <a:endParaRPr lang="de-DE" sz="2400" dirty="0"/>
          </a:p>
        </p:txBody>
      </p:sp>
      <p:sp>
        <p:nvSpPr>
          <p:cNvPr id="3" name="Fußzeilenplatzhalter 2"/>
          <p:cNvSpPr>
            <a:spLocks noGrp="1"/>
          </p:cNvSpPr>
          <p:nvPr>
            <p:ph type="ftr" sz="quarter" idx="10"/>
          </p:nvPr>
        </p:nvSpPr>
        <p:spPr/>
        <p:txBody>
          <a:bodyPr/>
          <a:lstStyle/>
          <a:p>
            <a:pPr algn="l">
              <a:tabLst>
                <a:tab pos="9775825" algn="r"/>
                <a:tab pos="10226675" algn="r"/>
              </a:tabLst>
            </a:pPr>
            <a:r>
              <a:rPr lang="de-DE" dirty="0"/>
              <a:t>MAX-PLANCK-GESELLSCHAFT | Generalverwaltung  Ref. VII a Stefan Balling</a:t>
            </a:r>
          </a:p>
        </p:txBody>
      </p:sp>
      <p:grpSp>
        <p:nvGrpSpPr>
          <p:cNvPr id="7" name="Group 3">
            <a:extLst>
              <a:ext uri="{FF2B5EF4-FFF2-40B4-BE49-F238E27FC236}">
                <a16:creationId xmlns:a16="http://schemas.microsoft.com/office/drawing/2014/main" id="{1E939544-9CB0-470F-8BAF-2B64F086AC03}"/>
              </a:ext>
            </a:extLst>
          </p:cNvPr>
          <p:cNvGrpSpPr/>
          <p:nvPr/>
        </p:nvGrpSpPr>
        <p:grpSpPr>
          <a:xfrm>
            <a:off x="19008" y="5643546"/>
            <a:ext cx="12172992" cy="809642"/>
            <a:chOff x="19008" y="5643546"/>
            <a:chExt cx="12172992" cy="809642"/>
          </a:xfrm>
        </p:grpSpPr>
        <p:pic>
          <p:nvPicPr>
            <p:cNvPr id="8" name="Grafik 7">
              <a:extLst>
                <a:ext uri="{FF2B5EF4-FFF2-40B4-BE49-F238E27FC236}">
                  <a16:creationId xmlns:a16="http://schemas.microsoft.com/office/drawing/2014/main" id="{87C5DCE5-9FC0-4016-A510-24F67FF41271}"/>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19008" y="5643546"/>
              <a:ext cx="2703008" cy="809642"/>
            </a:xfrm>
            <a:prstGeom prst="rect">
              <a:avLst/>
            </a:prstGeom>
          </p:spPr>
        </p:pic>
        <p:pic>
          <p:nvPicPr>
            <p:cNvPr id="9" name="Grafik 14">
              <a:extLst>
                <a:ext uri="{FF2B5EF4-FFF2-40B4-BE49-F238E27FC236}">
                  <a16:creationId xmlns:a16="http://schemas.microsoft.com/office/drawing/2014/main" id="{12A882E5-D1CA-40D6-B66F-A829FFC8944B}"/>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2752496" y="5643546"/>
              <a:ext cx="2703008" cy="809642"/>
            </a:xfrm>
            <a:prstGeom prst="rect">
              <a:avLst/>
            </a:prstGeom>
          </p:spPr>
        </p:pic>
        <p:pic>
          <p:nvPicPr>
            <p:cNvPr id="10" name="Grafik 14">
              <a:extLst>
                <a:ext uri="{FF2B5EF4-FFF2-40B4-BE49-F238E27FC236}">
                  <a16:creationId xmlns:a16="http://schemas.microsoft.com/office/drawing/2014/main" id="{CA7676A7-26E0-4124-B4CD-147E884291BA}"/>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5485984" y="5643546"/>
              <a:ext cx="2703008" cy="809642"/>
            </a:xfrm>
            <a:prstGeom prst="rect">
              <a:avLst/>
            </a:prstGeom>
          </p:spPr>
        </p:pic>
        <p:pic>
          <p:nvPicPr>
            <p:cNvPr id="11" name="Grafik 14">
              <a:extLst>
                <a:ext uri="{FF2B5EF4-FFF2-40B4-BE49-F238E27FC236}">
                  <a16:creationId xmlns:a16="http://schemas.microsoft.com/office/drawing/2014/main" id="{213F3BA9-2F65-4F8D-A9FD-315988921684}"/>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11079" b="21656"/>
            <a:stretch/>
          </p:blipFill>
          <p:spPr>
            <a:xfrm>
              <a:off x="8219472" y="5643546"/>
              <a:ext cx="2703008" cy="809642"/>
            </a:xfrm>
            <a:prstGeom prst="rect">
              <a:avLst/>
            </a:prstGeom>
          </p:spPr>
        </p:pic>
        <p:pic>
          <p:nvPicPr>
            <p:cNvPr id="12" name="Grafik 14">
              <a:extLst>
                <a:ext uri="{FF2B5EF4-FFF2-40B4-BE49-F238E27FC236}">
                  <a16:creationId xmlns:a16="http://schemas.microsoft.com/office/drawing/2014/main" id="{282B874B-11F3-443A-8EB5-15E738DD0BC3}"/>
                </a:ext>
              </a:extLst>
            </p:cNvPr>
            <p:cNvPicPr>
              <a:picLocks noChangeAspect="1"/>
            </p:cNvPicPr>
            <p:nvPr/>
          </p:nvPicPr>
          <p:blipFill rotWithShape="1">
            <a:blip r:embed="rId2">
              <a:extLst>
                <a:ext uri="{28A0092B-C50C-407E-A947-70E740481C1C}">
                  <a14:useLocalDpi xmlns:a14="http://schemas.microsoft.com/office/drawing/2010/main" val="0"/>
                </a:ext>
              </a:extLst>
            </a:blip>
            <a:srcRect t="29986" r="58905" b="21656"/>
            <a:stretch/>
          </p:blipFill>
          <p:spPr>
            <a:xfrm>
              <a:off x="10942800" y="5643546"/>
              <a:ext cx="1249200" cy="809642"/>
            </a:xfrm>
            <a:prstGeom prst="rect">
              <a:avLst/>
            </a:prstGeom>
          </p:spPr>
        </p:pic>
      </p:grpSp>
      <p:sp>
        <p:nvSpPr>
          <p:cNvPr id="2" name="Textfeld 1">
            <a:extLst>
              <a:ext uri="{FF2B5EF4-FFF2-40B4-BE49-F238E27FC236}">
                <a16:creationId xmlns:a16="http://schemas.microsoft.com/office/drawing/2014/main" id="{5CE0B378-823E-6090-8CEB-8DC980287383}"/>
              </a:ext>
            </a:extLst>
          </p:cNvPr>
          <p:cNvSpPr txBox="1">
            <a:spLocks noChangeArrowheads="1"/>
          </p:cNvSpPr>
          <p:nvPr/>
        </p:nvSpPr>
        <p:spPr bwMode="auto">
          <a:xfrm>
            <a:off x="1596000" y="2828835"/>
            <a:ext cx="900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r>
              <a:rPr lang="de-DE" altLang="de-DE" b="1" u="sng" dirty="0">
                <a:latin typeface="Arial" panose="020B0604020202020204" pitchFamily="34" charset="0"/>
              </a:rPr>
              <a:t>Anmelder</a:t>
            </a:r>
            <a:r>
              <a:rPr lang="de-DE" altLang="de-DE" dirty="0">
                <a:latin typeface="Arial" panose="020B0604020202020204" pitchFamily="34" charset="0"/>
              </a:rPr>
              <a:t> ist die Person, die im eigenen Namen eine Zollanmeldung eine Anmeldung zur vorübergehenden Verwahrung, eine summarische Eingangsanmeldung, … abgibt, oder die Person, in deren Namen diese Anmeldung oder Mitteilung abgegeben wird. </a:t>
            </a:r>
          </a:p>
        </p:txBody>
      </p:sp>
      <p:sp>
        <p:nvSpPr>
          <p:cNvPr id="4" name="Textfeld 3">
            <a:extLst>
              <a:ext uri="{FF2B5EF4-FFF2-40B4-BE49-F238E27FC236}">
                <a16:creationId xmlns:a16="http://schemas.microsoft.com/office/drawing/2014/main" id="{DE883854-D04F-6066-2BD3-93DF68A1DE9B}"/>
              </a:ext>
            </a:extLst>
          </p:cNvPr>
          <p:cNvSpPr txBox="1"/>
          <p:nvPr/>
        </p:nvSpPr>
        <p:spPr>
          <a:xfrm>
            <a:off x="4619625" y="4607024"/>
            <a:ext cx="2952750" cy="307777"/>
          </a:xfrm>
          <a:prstGeom prst="rect">
            <a:avLst/>
          </a:prstGeom>
          <a:noFill/>
        </p:spPr>
        <p:txBody>
          <a:bodyPr>
            <a:spAutoFit/>
          </a:bodyPr>
          <a:lstStyle/>
          <a:p>
            <a:pPr algn="ctr">
              <a:defRPr/>
            </a:pPr>
            <a:r>
              <a:rPr lang="de-DE" sz="1400" b="1" dirty="0">
                <a:solidFill>
                  <a:srgbClr val="000066"/>
                </a:solidFill>
                <a:latin typeface="Arial" pitchFamily="34" charset="0"/>
              </a:rPr>
              <a:t>UZK Art. 5 Nr. 15</a:t>
            </a:r>
          </a:p>
        </p:txBody>
      </p:sp>
    </p:spTree>
    <p:extLst>
      <p:ext uri="{BB962C8B-B14F-4D97-AF65-F5344CB8AC3E}">
        <p14:creationId xmlns:p14="http://schemas.microsoft.com/office/powerpoint/2010/main" val="174805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USSZEILE" val="Generalverwaltung "/>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KXmoVJ2KoGvEqYxsCMaM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g9zRxN9oF5_.vOFN9BDZ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8Fvg.jN4SheMjzIQfFto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de4OZGrr92djSDDuJ1O7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ZP51siHQQGBP9VYrjT.6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LKvDfYymeFVWBntS3uD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kkh33WPtjMxatJYF3LeRp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LOb6XsCj95tTPizmnvn.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3adhjLoOfU2rEuSTbUwYj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8MluwZqXeC7BgPmxNJgfV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heme/theme1.xml><?xml version="1.0" encoding="utf-8"?>
<a:theme xmlns:a="http://schemas.openxmlformats.org/drawingml/2006/main" name="Office">
  <a:themeElements>
    <a:clrScheme name="MPG2020">
      <a:dk1>
        <a:srgbClr val="000000"/>
      </a:dk1>
      <a:lt1>
        <a:srgbClr val="FFFFFF"/>
      </a:lt1>
      <a:dk2>
        <a:srgbClr val="005555"/>
      </a:dk2>
      <a:lt2>
        <a:srgbClr val="C6D325"/>
      </a:lt2>
      <a:accent1>
        <a:srgbClr val="006C66"/>
      </a:accent1>
      <a:accent2>
        <a:srgbClr val="D2DC51"/>
      </a:accent2>
      <a:accent3>
        <a:srgbClr val="348A85"/>
      </a:accent3>
      <a:accent4>
        <a:srgbClr val="9AC5C2"/>
      </a:accent4>
      <a:accent5>
        <a:srgbClr val="EF7C00"/>
      </a:accent5>
      <a:accent6>
        <a:srgbClr val="F5B167"/>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Neuer_Master_MPG_11022020.potx" id="{E5752118-EE05-4E4F-A145-59D6BA7FA0D0}" vid="{2E164B52-9EEA-4743-A142-5BC79C92C89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1507</Words>
  <Application>Microsoft Office PowerPoint</Application>
  <PresentationFormat>Breitbild</PresentationFormat>
  <Paragraphs>229</Paragraphs>
  <Slides>41</Slides>
  <Notes>0</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41</vt:i4>
      </vt:variant>
    </vt:vector>
  </HeadingPairs>
  <TitlesOfParts>
    <vt:vector size="53" baseType="lpstr">
      <vt:lpstr>Microsoft YaHei</vt:lpstr>
      <vt:lpstr>.SF NS Symbols Regular</vt:lpstr>
      <vt:lpstr>Arial</vt:lpstr>
      <vt:lpstr>Calibri</vt:lpstr>
      <vt:lpstr>Sitka Text</vt:lpstr>
      <vt:lpstr>Symbol</vt:lpstr>
      <vt:lpstr>Times New Roman</vt:lpstr>
      <vt:lpstr>Verdana</vt:lpstr>
      <vt:lpstr>Wingdings</vt:lpstr>
      <vt:lpstr>Wingdings 3</vt:lpstr>
      <vt:lpstr>Office</vt:lpstr>
      <vt:lpstr>think-cell Folie</vt:lpstr>
      <vt:lpstr> Bibliothek - Tagung</vt:lpstr>
      <vt:lpstr>Inhalt</vt:lpstr>
      <vt:lpstr> 1) Import und Verzollung Grundlagen </vt:lpstr>
      <vt:lpstr> 1) Import und Verzollung Grundlagen </vt:lpstr>
      <vt:lpstr> 1) Import und Verzollung Grundlagen </vt:lpstr>
      <vt:lpstr> 1) Import und Verzollung Grundlagen </vt:lpstr>
      <vt:lpstr> 1) Import und Verzollung Grundlagen </vt:lpstr>
      <vt:lpstr> 1) Import und Verzollung Grundlagen  -Einführer- </vt:lpstr>
      <vt:lpstr> 1) Import und Verzollung Grundlagen  - Einführer - </vt:lpstr>
      <vt:lpstr> 1) Import und Verzollung Grundlagen  - Einführer - </vt:lpstr>
      <vt:lpstr> 1) Import und Verzollung Grundlagen  - Einführer - </vt:lpstr>
      <vt:lpstr> 1) Import und Verzollung Grundlagen  - Vertretung - </vt:lpstr>
      <vt:lpstr> 1) Import und Verzollung Grundlagen  - Vertretung - </vt:lpstr>
      <vt:lpstr> 1) Import und Verzollung Grundlagen  - Vertretung - </vt:lpstr>
      <vt:lpstr> 1) Import und Verzollung Grundlagen  - Vertretung - </vt:lpstr>
      <vt:lpstr> 1) Import und Verzollung Grundlagen  - Einreihung in den Zolltarif - </vt:lpstr>
      <vt:lpstr> 1) Import und Verzollung Grundlagen  - Zollwert / Zollwertkodex - </vt:lpstr>
      <vt:lpstr> 1) Import und Verzollung Grundlagen  - Zollwert / Zollwertkodex - </vt:lpstr>
      <vt:lpstr> 1) Import und Verzollung Grundlagen  - Zollwert - </vt:lpstr>
      <vt:lpstr> 1) Import und Verzollung Grundlagen  - Zollwert - </vt:lpstr>
      <vt:lpstr> 1) Import und Verzollung Grundlagen  - Zollwert - </vt:lpstr>
      <vt:lpstr> 1) Import und Verzollung Grundlagen  - Zollwert - </vt:lpstr>
      <vt:lpstr> 2) Import von Print-Journalen und Buchlieferungen aus NICHT-EU Ländern </vt:lpstr>
      <vt:lpstr> 2) Import von Print-Journalen und Buchlieferungen aus NICHT-EU Ländern </vt:lpstr>
      <vt:lpstr> 2) Import von Print-Journalen und Buchlieferungen aus NICHT-EU Ländern </vt:lpstr>
      <vt:lpstr> 2) Import von Print-Journalen und Buchlieferungen aus NICHT-EU Ländern </vt:lpstr>
      <vt:lpstr> 2) Import von Print-Journalen und Buchlieferungen aus NICHT-EU Ländern </vt:lpstr>
      <vt:lpstr> 2) Import von Print-Journalen und Buchlieferungen aus NICHT-EU Ländern </vt:lpstr>
      <vt:lpstr> 2) Import von Print-Journalen und Buchlieferungen aus NICHT-EU Ländern </vt:lpstr>
      <vt:lpstr> 2) Import von Print-Journalen und Buchlieferungen aus NICHT-EU Ländern </vt:lpstr>
      <vt:lpstr> 2) Import von Print-Journalen und Buchlieferungen aus NICHT-EU Ländern </vt:lpstr>
      <vt:lpstr> 2) Import von Print-Journalen und Buchlieferungen aus NICHT-EU Ländern </vt:lpstr>
      <vt:lpstr> 2) Import von Print-Journalen und Buchlieferungen aus NICHT-EU Ländern </vt:lpstr>
      <vt:lpstr> 2) Import von Print-Journalen und Buchlieferungen aus NICHT-EU Ländern </vt:lpstr>
      <vt:lpstr> 2) Import von Print-Journalen und Buchlieferungen aus NICHT-EU Ländern </vt:lpstr>
      <vt:lpstr> 2) Import von Print-Journalen und Buchlieferungen aus NICHT-EU Ländern </vt:lpstr>
      <vt:lpstr> 3) Umgang mit Buchgeschenken  </vt:lpstr>
      <vt:lpstr> 3) Umgang mit Buchgeschenken  </vt:lpstr>
      <vt:lpstr> 3) Umgang mit Buchgeschenken  </vt:lpstr>
      <vt:lpstr>PowerPoint-Präsentation</vt:lpstr>
      <vt:lpstr>Herzlichen Dank  für Ihre Aufmerksamkeit Bei Fragen wenden Sie sich gerne an:</vt:lpstr>
    </vt:vector>
  </TitlesOfParts>
  <Company>Max-Planck-Gesellschaft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Dalija Budimlic</dc:creator>
  <cp:lastModifiedBy>Pietsch, Jana</cp:lastModifiedBy>
  <cp:revision>464</cp:revision>
  <dcterms:created xsi:type="dcterms:W3CDTF">2020-02-11T08:20:15Z</dcterms:created>
  <dcterms:modified xsi:type="dcterms:W3CDTF">2023-09-29T09:47:00Z</dcterms:modified>
</cp:coreProperties>
</file>